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33855" y="1034796"/>
            <a:ext cx="6876288" cy="5358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264919" y="1152144"/>
            <a:ext cx="6614159" cy="5123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0539" y="261061"/>
            <a:ext cx="81229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6666"/>
                </a:solidFill>
                <a:latin typeface="Noto Sans CJK JP Regular"/>
                <a:cs typeface="Noto Sans CJK JP Regula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297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6666"/>
                </a:solidFill>
                <a:latin typeface="Noto Sans CJK JP Regular"/>
                <a:cs typeface="Noto Sans CJK JP Regula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D4D4D"/>
                </a:solidFill>
                <a:latin typeface="Noto Sans CJK JP Regular"/>
                <a:cs typeface="Noto Sans CJK JP Regular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297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6666"/>
                </a:solidFill>
                <a:latin typeface="Noto Sans CJK JP Regular"/>
                <a:cs typeface="Noto Sans CJK JP Regula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297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6666"/>
                </a:solidFill>
                <a:latin typeface="Noto Sans CJK JP Regular"/>
                <a:cs typeface="Noto Sans CJK JP Regula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297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297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539" y="261061"/>
            <a:ext cx="81229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6666"/>
                </a:solidFill>
                <a:latin typeface="Noto Sans CJK JP Regular"/>
                <a:cs typeface="Noto Sans CJK JP Regula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9333" y="1544630"/>
            <a:ext cx="8025333" cy="1611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D4D4D"/>
                </a:solidFill>
                <a:latin typeface="Noto Sans CJK JP Regular"/>
                <a:cs typeface="Noto Sans CJK JP Regular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69062" y="6303298"/>
            <a:ext cx="419734" cy="394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297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jpg"/><Relationship Id="rId4" Type="http://schemas.openxmlformats.org/officeDocument/2006/relationships/image" Target="../media/image37.png"/><Relationship Id="rId5" Type="http://schemas.openxmlformats.org/officeDocument/2006/relationships/image" Target="../media/image3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Relationship Id="rId3" Type="http://schemas.openxmlformats.org/officeDocument/2006/relationships/image" Target="../media/image49.jpg"/><Relationship Id="rId4" Type="http://schemas.openxmlformats.org/officeDocument/2006/relationships/image" Target="../media/image50.png"/><Relationship Id="rId5" Type="http://schemas.openxmlformats.org/officeDocument/2006/relationships/image" Target="../media/image5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Relationship Id="rId3" Type="http://schemas.openxmlformats.org/officeDocument/2006/relationships/image" Target="../media/image55.jpg"/><Relationship Id="rId4" Type="http://schemas.openxmlformats.org/officeDocument/2006/relationships/image" Target="../media/image56.png"/><Relationship Id="rId5" Type="http://schemas.openxmlformats.org/officeDocument/2006/relationships/image" Target="../media/image5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jp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png"/><Relationship Id="rId3" Type="http://schemas.openxmlformats.org/officeDocument/2006/relationships/image" Target="../media/image66.jpg"/><Relationship Id="rId4" Type="http://schemas.openxmlformats.org/officeDocument/2006/relationships/image" Target="../media/image67.png"/><Relationship Id="rId5" Type="http://schemas.openxmlformats.org/officeDocument/2006/relationships/image" Target="../media/image68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9.png"/><Relationship Id="rId3" Type="http://schemas.openxmlformats.org/officeDocument/2006/relationships/image" Target="../media/image70.jpg"/><Relationship Id="rId4" Type="http://schemas.openxmlformats.org/officeDocument/2006/relationships/image" Target="../media/image71.png"/><Relationship Id="rId5" Type="http://schemas.openxmlformats.org/officeDocument/2006/relationships/image" Target="../media/image7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jpg"/><Relationship Id="rId4" Type="http://schemas.openxmlformats.org/officeDocument/2006/relationships/image" Target="../media/image80.png"/><Relationship Id="rId5" Type="http://schemas.openxmlformats.org/officeDocument/2006/relationships/image" Target="../media/image8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2.png"/><Relationship Id="rId3" Type="http://schemas.openxmlformats.org/officeDocument/2006/relationships/image" Target="../media/image83.jpg"/><Relationship Id="rId4" Type="http://schemas.openxmlformats.org/officeDocument/2006/relationships/image" Target="../media/image84.png"/><Relationship Id="rId5" Type="http://schemas.openxmlformats.org/officeDocument/2006/relationships/image" Target="../media/image8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0.png"/><Relationship Id="rId3" Type="http://schemas.openxmlformats.org/officeDocument/2006/relationships/image" Target="../media/image9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jpg"/><Relationship Id="rId4" Type="http://schemas.openxmlformats.org/officeDocument/2006/relationships/image" Target="../media/image94.png"/><Relationship Id="rId5" Type="http://schemas.openxmlformats.org/officeDocument/2006/relationships/image" Target="../media/image95.jpg"/><Relationship Id="rId6" Type="http://schemas.openxmlformats.org/officeDocument/2006/relationships/image" Target="../media/image96.png"/><Relationship Id="rId7" Type="http://schemas.openxmlformats.org/officeDocument/2006/relationships/image" Target="../media/image97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png"/><Relationship Id="rId3" Type="http://schemas.openxmlformats.org/officeDocument/2006/relationships/image" Target="../media/image99.jpg"/><Relationship Id="rId4" Type="http://schemas.openxmlformats.org/officeDocument/2006/relationships/image" Target="../media/image100.png"/><Relationship Id="rId5" Type="http://schemas.openxmlformats.org/officeDocument/2006/relationships/image" Target="../media/image101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jp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0" Type="http://schemas.openxmlformats.org/officeDocument/2006/relationships/image" Target="../media/image110.png"/><Relationship Id="rId11" Type="http://schemas.openxmlformats.org/officeDocument/2006/relationships/image" Target="../media/image111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2.png"/><Relationship Id="rId3" Type="http://schemas.openxmlformats.org/officeDocument/2006/relationships/image" Target="../media/image113.jpg"/><Relationship Id="rId4" Type="http://schemas.openxmlformats.org/officeDocument/2006/relationships/image" Target="../media/image114.png"/><Relationship Id="rId5" Type="http://schemas.openxmlformats.org/officeDocument/2006/relationships/image" Target="../media/image115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6.png"/><Relationship Id="rId3" Type="http://schemas.openxmlformats.org/officeDocument/2006/relationships/image" Target="../media/image117.jpg"/><Relationship Id="rId4" Type="http://schemas.openxmlformats.org/officeDocument/2006/relationships/image" Target="../media/image118.png"/><Relationship Id="rId5" Type="http://schemas.openxmlformats.org/officeDocument/2006/relationships/image" Target="../media/image119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0.png"/><Relationship Id="rId3" Type="http://schemas.openxmlformats.org/officeDocument/2006/relationships/image" Target="../media/image121.jpg"/><Relationship Id="rId4" Type="http://schemas.openxmlformats.org/officeDocument/2006/relationships/image" Target="../media/image122.png"/><Relationship Id="rId5" Type="http://schemas.openxmlformats.org/officeDocument/2006/relationships/image" Target="../media/image12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Relationship Id="rId3" Type="http://schemas.openxmlformats.org/officeDocument/2006/relationships/image" Target="../media/image125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ng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1.png"/><Relationship Id="rId3" Type="http://schemas.openxmlformats.org/officeDocument/2006/relationships/image" Target="../media/image142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3.png"/><Relationship Id="rId3" Type="http://schemas.openxmlformats.org/officeDocument/2006/relationships/image" Target="../media/image154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5.png"/><Relationship Id="rId3" Type="http://schemas.openxmlformats.org/officeDocument/2006/relationships/image" Target="../media/image15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7.png"/><Relationship Id="rId3" Type="http://schemas.openxmlformats.org/officeDocument/2006/relationships/image" Target="../media/image158.jpg"/><Relationship Id="rId4" Type="http://schemas.openxmlformats.org/officeDocument/2006/relationships/image" Target="../media/image159.png"/><Relationship Id="rId5" Type="http://schemas.openxmlformats.org/officeDocument/2006/relationships/image" Target="../media/image160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1.png"/><Relationship Id="rId3" Type="http://schemas.openxmlformats.org/officeDocument/2006/relationships/image" Target="../media/image162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3.png"/><Relationship Id="rId3" Type="http://schemas.openxmlformats.org/officeDocument/2006/relationships/image" Target="../media/image164.jpg"/><Relationship Id="rId4" Type="http://schemas.openxmlformats.org/officeDocument/2006/relationships/image" Target="../media/image165.png"/><Relationship Id="rId5" Type="http://schemas.openxmlformats.org/officeDocument/2006/relationships/image" Target="../media/image166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7.png"/><Relationship Id="rId3" Type="http://schemas.openxmlformats.org/officeDocument/2006/relationships/image" Target="../media/image168.jpg"/><Relationship Id="rId4" Type="http://schemas.openxmlformats.org/officeDocument/2006/relationships/image" Target="../media/image169.png"/><Relationship Id="rId5" Type="http://schemas.openxmlformats.org/officeDocument/2006/relationships/image" Target="../media/image170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1.png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5.png"/><Relationship Id="rId3" Type="http://schemas.openxmlformats.org/officeDocument/2006/relationships/image" Target="../media/image176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7.png"/><Relationship Id="rId3" Type="http://schemas.openxmlformats.org/officeDocument/2006/relationships/image" Target="../media/image178.png"/><Relationship Id="rId4" Type="http://schemas.openxmlformats.org/officeDocument/2006/relationships/image" Target="../media/image179.png"/><Relationship Id="rId5" Type="http://schemas.openxmlformats.org/officeDocument/2006/relationships/image" Target="../media/image180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1.png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5.png"/><Relationship Id="rId3" Type="http://schemas.openxmlformats.org/officeDocument/2006/relationships/image" Target="../media/image186.png"/><Relationship Id="rId4" Type="http://schemas.openxmlformats.org/officeDocument/2006/relationships/image" Target="../media/image187.png"/><Relationship Id="rId5" Type="http://schemas.openxmlformats.org/officeDocument/2006/relationships/image" Target="../media/image188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9.png"/><Relationship Id="rId3" Type="http://schemas.openxmlformats.org/officeDocument/2006/relationships/image" Target="../media/image190.png"/><Relationship Id="rId4" Type="http://schemas.openxmlformats.org/officeDocument/2006/relationships/image" Target="../media/image191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2.png"/><Relationship Id="rId3" Type="http://schemas.openxmlformats.org/officeDocument/2006/relationships/image" Target="../media/image193.png"/><Relationship Id="rId4" Type="http://schemas.openxmlformats.org/officeDocument/2006/relationships/image" Target="../media/image194.png"/><Relationship Id="rId5" Type="http://schemas.openxmlformats.org/officeDocument/2006/relationships/image" Target="../media/image195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6.png"/><Relationship Id="rId3" Type="http://schemas.openxmlformats.org/officeDocument/2006/relationships/image" Target="../media/image197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8.png"/><Relationship Id="rId3" Type="http://schemas.openxmlformats.org/officeDocument/2006/relationships/image" Target="../media/image199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5.png"/><Relationship Id="rId3" Type="http://schemas.openxmlformats.org/officeDocument/2006/relationships/image" Target="../media/image20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7.png"/><Relationship Id="rId3" Type="http://schemas.openxmlformats.org/officeDocument/2006/relationships/image" Target="../media/image208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9.png"/><Relationship Id="rId3" Type="http://schemas.openxmlformats.org/officeDocument/2006/relationships/image" Target="../media/image210.png"/><Relationship Id="rId4" Type="http://schemas.openxmlformats.org/officeDocument/2006/relationships/image" Target="../media/image211.png"/><Relationship Id="rId5" Type="http://schemas.openxmlformats.org/officeDocument/2006/relationships/image" Target="../media/image212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3.png"/><Relationship Id="rId3" Type="http://schemas.openxmlformats.org/officeDocument/2006/relationships/image" Target="../media/image214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5.png"/><Relationship Id="rId3" Type="http://schemas.openxmlformats.org/officeDocument/2006/relationships/image" Target="../media/image216.png"/><Relationship Id="rId4" Type="http://schemas.openxmlformats.org/officeDocument/2006/relationships/image" Target="../media/image217.png"/><Relationship Id="rId5" Type="http://schemas.openxmlformats.org/officeDocument/2006/relationships/image" Target="../media/image218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9.png"/><Relationship Id="rId3" Type="http://schemas.openxmlformats.org/officeDocument/2006/relationships/image" Target="../media/image220.png"/><Relationship Id="rId4" Type="http://schemas.openxmlformats.org/officeDocument/2006/relationships/image" Target="../media/image221.png"/><Relationship Id="rId5" Type="http://schemas.openxmlformats.org/officeDocument/2006/relationships/image" Target="../media/image222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3.png"/><Relationship Id="rId3" Type="http://schemas.openxmlformats.org/officeDocument/2006/relationships/image" Target="../media/image224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5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6.jpg"/><Relationship Id="rId3" Type="http://schemas.openxmlformats.org/officeDocument/2006/relationships/image" Target="../media/image227.png"/><Relationship Id="rId4" Type="http://schemas.openxmlformats.org/officeDocument/2006/relationships/image" Target="../media/image228.png"/><Relationship Id="rId5" Type="http://schemas.openxmlformats.org/officeDocument/2006/relationships/image" Target="../media/image229.png"/><Relationship Id="rId6" Type="http://schemas.openxmlformats.org/officeDocument/2006/relationships/image" Target="../media/image230.png"/><Relationship Id="rId7" Type="http://schemas.openxmlformats.org/officeDocument/2006/relationships/image" Target="../media/image231.png"/><Relationship Id="rId8" Type="http://schemas.openxmlformats.org/officeDocument/2006/relationships/image" Target="../media/image232.png"/><Relationship Id="rId9" Type="http://schemas.openxmlformats.org/officeDocument/2006/relationships/image" Target="../media/image233.png"/><Relationship Id="rId10" Type="http://schemas.openxmlformats.org/officeDocument/2006/relationships/image" Target="../media/image234.png"/><Relationship Id="rId11" Type="http://schemas.openxmlformats.org/officeDocument/2006/relationships/image" Target="../media/image235.png"/><Relationship Id="rId12" Type="http://schemas.openxmlformats.org/officeDocument/2006/relationships/image" Target="../media/image236.png"/><Relationship Id="rId13" Type="http://schemas.openxmlformats.org/officeDocument/2006/relationships/image" Target="../media/image237.png"/><Relationship Id="rId14" Type="http://schemas.openxmlformats.org/officeDocument/2006/relationships/image" Target="../media/image238.png"/><Relationship Id="rId15" Type="http://schemas.openxmlformats.org/officeDocument/2006/relationships/image" Target="../media/image239.png"/><Relationship Id="rId16" Type="http://schemas.openxmlformats.org/officeDocument/2006/relationships/hyperlink" Target="http://www.click-ap.com/" TargetMode="External"/><Relationship Id="rId17" Type="http://schemas.openxmlformats.org/officeDocument/2006/relationships/image" Target="../media/image240.png"/><Relationship Id="rId18" Type="http://schemas.openxmlformats.org/officeDocument/2006/relationships/hyperlink" Target="https://www.click-ap.com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6"/>
            <a:ext cx="9144000" cy="685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24144" y="5478017"/>
            <a:ext cx="2781300" cy="0"/>
          </a:xfrm>
          <a:custGeom>
            <a:avLst/>
            <a:gdLst/>
            <a:ahLst/>
            <a:cxnLst/>
            <a:rect l="l" t="t" r="r" b="b"/>
            <a:pathLst>
              <a:path w="2781300" h="0">
                <a:moveTo>
                  <a:pt x="0" y="0"/>
                </a:moveTo>
                <a:lnTo>
                  <a:pt x="2781300" y="0"/>
                </a:lnTo>
              </a:path>
            </a:pathLst>
          </a:custGeom>
          <a:ln w="77724">
            <a:solidFill>
              <a:srgbClr val="0033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96300" y="5439155"/>
            <a:ext cx="158496" cy="77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299709" y="5029327"/>
            <a:ext cx="353123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solidFill>
                  <a:srgbClr val="006666"/>
                </a:solidFill>
                <a:latin typeface="Droid Sans Fallback"/>
                <a:cs typeface="Droid Sans Fallback"/>
              </a:rPr>
              <a:t>維聖資</a:t>
            </a:r>
            <a:r>
              <a:rPr dirty="0" sz="2300" spc="-15">
                <a:solidFill>
                  <a:srgbClr val="006666"/>
                </a:solidFill>
                <a:latin typeface="Droid Sans Fallback"/>
                <a:cs typeface="Droid Sans Fallback"/>
              </a:rPr>
              <a:t>訊科</a:t>
            </a:r>
            <a:r>
              <a:rPr dirty="0" sz="2300">
                <a:solidFill>
                  <a:srgbClr val="006666"/>
                </a:solidFill>
                <a:latin typeface="Droid Sans Fallback"/>
                <a:cs typeface="Droid Sans Fallback"/>
              </a:rPr>
              <a:t>技股份</a:t>
            </a:r>
            <a:r>
              <a:rPr dirty="0" sz="2300" spc="-15">
                <a:solidFill>
                  <a:srgbClr val="006666"/>
                </a:solidFill>
                <a:latin typeface="Droid Sans Fallback"/>
                <a:cs typeface="Droid Sans Fallback"/>
              </a:rPr>
              <a:t>有限</a:t>
            </a:r>
            <a:r>
              <a:rPr dirty="0" sz="2300">
                <a:solidFill>
                  <a:srgbClr val="006666"/>
                </a:solidFill>
                <a:latin typeface="Droid Sans Fallback"/>
                <a:cs typeface="Droid Sans Fallback"/>
              </a:rPr>
              <a:t>公司</a:t>
            </a:r>
            <a:endParaRPr sz="2300">
              <a:latin typeface="Droid Sans Fallback"/>
              <a:cs typeface="Droid Sans Fallb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40279" y="2069592"/>
            <a:ext cx="4832604" cy="2199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1959864"/>
            <a:ext cx="6624828" cy="3361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8012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常用圖示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217" y="1221104"/>
            <a:ext cx="64065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3366"/>
              </a:buClr>
              <a:buSzPct val="75000"/>
              <a:buChar char="●"/>
              <a:tabLst>
                <a:tab pos="355600" algn="l"/>
              </a:tabLst>
            </a:pP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啟動編輯模式後，可依編輯圖示操</a:t>
            </a:r>
            <a:r>
              <a:rPr dirty="0" sz="2800">
                <a:solidFill>
                  <a:srgbClr val="4D4D4D"/>
                </a:solidFill>
                <a:latin typeface="Noto Sans CJK JP Regular"/>
                <a:cs typeface="Noto Sans CJK JP Regular"/>
              </a:rPr>
              <a:t>作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68567" y="1716023"/>
            <a:ext cx="2334767" cy="218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55435" y="1801367"/>
            <a:ext cx="2161032" cy="2019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72605" y="2422398"/>
            <a:ext cx="1224280" cy="360045"/>
          </a:xfrm>
          <a:custGeom>
            <a:avLst/>
            <a:gdLst/>
            <a:ahLst/>
            <a:cxnLst/>
            <a:rect l="l" t="t" r="r" b="b"/>
            <a:pathLst>
              <a:path w="1224279" h="360044">
                <a:moveTo>
                  <a:pt x="0" y="359663"/>
                </a:moveTo>
                <a:lnTo>
                  <a:pt x="1223772" y="359663"/>
                </a:lnTo>
                <a:lnTo>
                  <a:pt x="1223772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28956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2948" y="261061"/>
            <a:ext cx="10407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練習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339" y="1704441"/>
            <a:ext cx="7788275" cy="161163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3200">
                <a:solidFill>
                  <a:srgbClr val="4D4D4D"/>
                </a:solidFill>
                <a:latin typeface="Noto Sans CJK JP Regular"/>
                <a:cs typeface="Noto Sans CJK JP Regular"/>
              </a:rPr>
              <a:t>請依照下面說明進行練習</a:t>
            </a:r>
            <a:endParaRPr sz="32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2800" spc="-5">
                <a:solidFill>
                  <a:srgbClr val="4D4D4D"/>
                </a:solidFill>
                <a:latin typeface="Arial"/>
                <a:cs typeface="Arial"/>
              </a:rPr>
              <a:t>1.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編輯個人資料進行相關設定，並上傳</a:t>
            </a:r>
            <a:r>
              <a:rPr dirty="0" sz="2800">
                <a:solidFill>
                  <a:srgbClr val="4D4D4D"/>
                </a:solidFill>
                <a:latin typeface="Noto Sans CJK JP Regular"/>
                <a:cs typeface="Noto Sans CJK JP Regular"/>
              </a:rPr>
              <a:t>代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表圖</a:t>
            </a:r>
            <a:r>
              <a:rPr dirty="0" sz="2800">
                <a:solidFill>
                  <a:srgbClr val="4D4D4D"/>
                </a:solidFill>
                <a:latin typeface="Noto Sans CJK JP Regular"/>
                <a:cs typeface="Noto Sans CJK JP Regular"/>
              </a:rPr>
              <a:t>片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2800">
                <a:solidFill>
                  <a:srgbClr val="4D4D4D"/>
                </a:solidFill>
                <a:latin typeface="Arial"/>
                <a:cs typeface="Arial"/>
              </a:rPr>
              <a:t>2.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進入儀表板查看個人本學期課程清</a:t>
            </a:r>
            <a:r>
              <a:rPr dirty="0" sz="2800" spc="-35">
                <a:solidFill>
                  <a:srgbClr val="4D4D4D"/>
                </a:solidFill>
                <a:latin typeface="Noto Sans CJK JP Regular"/>
                <a:cs typeface="Noto Sans CJK JP Regular"/>
              </a:rPr>
              <a:t>單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9414" y="2349245"/>
            <a:ext cx="22631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latin typeface="Droid Sans Fallback"/>
                <a:cs typeface="Droid Sans Fallback"/>
              </a:rPr>
              <a:t>課程管理</a:t>
            </a:r>
            <a:endParaRPr sz="4400">
              <a:latin typeface="Droid Sans Fallback"/>
              <a:cs typeface="Droid Sans Fallb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7067" y="3850128"/>
            <a:ext cx="1587500" cy="134239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4D4D4D"/>
                </a:solidFill>
                <a:latin typeface="Droid Sans Fallback"/>
                <a:cs typeface="Droid Sans Fallback"/>
              </a:rPr>
              <a:t>課程設定</a:t>
            </a:r>
            <a:endParaRPr sz="2400">
              <a:latin typeface="Droid Sans Fallback"/>
              <a:cs typeface="Droid Sans Fallback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4D4D4D"/>
                </a:solidFill>
                <a:latin typeface="Droid Sans Fallback"/>
                <a:cs typeface="Droid Sans Fallback"/>
              </a:rPr>
              <a:t>課程選單</a:t>
            </a:r>
            <a:endParaRPr sz="2400">
              <a:latin typeface="Droid Sans Fallback"/>
              <a:cs typeface="Droid Sans Fallback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4D4D4D"/>
                </a:solidFill>
                <a:latin typeface="Droid Sans Fallback"/>
                <a:cs typeface="Droid Sans Fallback"/>
              </a:rPr>
              <a:t>課程資訊</a:t>
            </a:r>
            <a:endParaRPr sz="2400">
              <a:latin typeface="Droid Sans Fallback"/>
              <a:cs typeface="Droid Sans Fallb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1375" y="3851906"/>
            <a:ext cx="1588135" cy="134239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solidFill>
                  <a:srgbClr val="4D4D4D"/>
                </a:solidFill>
                <a:latin typeface="Droid Sans Fallback"/>
                <a:cs typeface="Droid Sans Fallback"/>
              </a:rPr>
              <a:t>課程單元</a:t>
            </a:r>
            <a:endParaRPr sz="2400">
              <a:latin typeface="Droid Sans Fallback"/>
              <a:cs typeface="Droid Sans Fallback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4D4D4D"/>
                </a:solidFill>
                <a:latin typeface="Droid Sans Fallback"/>
                <a:cs typeface="Droid Sans Fallback"/>
              </a:rPr>
              <a:t>學生名單</a:t>
            </a:r>
            <a:endParaRPr sz="2400">
              <a:latin typeface="Droid Sans Fallback"/>
              <a:cs typeface="Droid Sans Fallback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solidFill>
                  <a:srgbClr val="4D4D4D"/>
                </a:solidFill>
                <a:latin typeface="Droid Sans Fallback"/>
                <a:cs typeface="Droid Sans Fallback"/>
              </a:rPr>
              <a:t>最新消息</a:t>
            </a:r>
            <a:endParaRPr sz="2400">
              <a:latin typeface="Droid Sans Fallback"/>
              <a:cs typeface="Droid Sans Fallb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6632" y="909827"/>
            <a:ext cx="6650735" cy="5462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76172" y="1027175"/>
            <a:ext cx="6391656" cy="5227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8012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課程首頁</a:t>
            </a:r>
          </a:p>
        </p:txBody>
      </p:sp>
      <p:sp>
        <p:nvSpPr>
          <p:cNvPr id="5" name="object 5"/>
          <p:cNvSpPr/>
          <p:nvPr/>
        </p:nvSpPr>
        <p:spPr>
          <a:xfrm>
            <a:off x="1404366" y="2478785"/>
            <a:ext cx="1519555" cy="375285"/>
          </a:xfrm>
          <a:custGeom>
            <a:avLst/>
            <a:gdLst/>
            <a:ahLst/>
            <a:cxnLst/>
            <a:rect l="l" t="t" r="r" b="b"/>
            <a:pathLst>
              <a:path w="1519555" h="375285">
                <a:moveTo>
                  <a:pt x="0" y="374903"/>
                </a:moveTo>
                <a:lnTo>
                  <a:pt x="1519428" y="374903"/>
                </a:lnTo>
                <a:lnTo>
                  <a:pt x="1519428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ln w="2590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25217" y="1009650"/>
            <a:ext cx="647700" cy="288290"/>
          </a:xfrm>
          <a:custGeom>
            <a:avLst/>
            <a:gdLst/>
            <a:ahLst/>
            <a:cxnLst/>
            <a:rect l="l" t="t" r="r" b="b"/>
            <a:pathLst>
              <a:path w="647700" h="288290">
                <a:moveTo>
                  <a:pt x="0" y="288036"/>
                </a:moveTo>
                <a:lnTo>
                  <a:pt x="647700" y="288036"/>
                </a:lnTo>
                <a:lnTo>
                  <a:pt x="6477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21329" y="1814322"/>
            <a:ext cx="4648200" cy="4351020"/>
          </a:xfrm>
          <a:custGeom>
            <a:avLst/>
            <a:gdLst/>
            <a:ahLst/>
            <a:cxnLst/>
            <a:rect l="l" t="t" r="r" b="b"/>
            <a:pathLst>
              <a:path w="4648200" h="4351020">
                <a:moveTo>
                  <a:pt x="0" y="4351020"/>
                </a:moveTo>
                <a:lnTo>
                  <a:pt x="4648200" y="4351020"/>
                </a:lnTo>
                <a:lnTo>
                  <a:pt x="4648200" y="0"/>
                </a:lnTo>
                <a:lnTo>
                  <a:pt x="0" y="0"/>
                </a:lnTo>
                <a:lnTo>
                  <a:pt x="0" y="435102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40407" y="1392936"/>
            <a:ext cx="2063495" cy="978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06523" y="1662683"/>
            <a:ext cx="1731264" cy="839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83079" y="1415541"/>
            <a:ext cx="1978152" cy="8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73910" y="1735582"/>
            <a:ext cx="13970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3366"/>
                </a:solidFill>
                <a:latin typeface="Noto Sans CJK JP Regular"/>
                <a:cs typeface="Noto Sans CJK JP Regular"/>
              </a:rPr>
              <a:t>亦可點選此處 回到課程首頁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77028" y="1353311"/>
            <a:ext cx="1700783" cy="441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76088" y="1347216"/>
            <a:ext cx="1502664" cy="5654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19700" y="1376172"/>
            <a:ext cx="1615440" cy="356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443854" y="1420748"/>
            <a:ext cx="1168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3366"/>
                </a:solidFill>
                <a:latin typeface="Noto Sans CJK JP Regular"/>
                <a:cs typeface="Noto Sans CJK JP Regular"/>
              </a:rPr>
              <a:t>課程內容區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8012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課程設定</a:t>
            </a:r>
          </a:p>
        </p:txBody>
      </p:sp>
      <p:sp>
        <p:nvSpPr>
          <p:cNvPr id="3" name="object 3"/>
          <p:cNvSpPr/>
          <p:nvPr/>
        </p:nvSpPr>
        <p:spPr>
          <a:xfrm>
            <a:off x="362711" y="944880"/>
            <a:ext cx="5326380" cy="3374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8536" y="1042416"/>
            <a:ext cx="5094732" cy="3179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53611" y="2026920"/>
            <a:ext cx="5055108" cy="4376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67911" y="2133600"/>
            <a:ext cx="4826508" cy="4163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8012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課程選單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219580"/>
            <a:ext cx="71164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課程選單可快速篩選要尋找的活動</a:t>
            </a:r>
            <a:r>
              <a:rPr dirty="0" sz="2800">
                <a:solidFill>
                  <a:srgbClr val="4D4D4D"/>
                </a:solidFill>
                <a:latin typeface="Noto Sans CJK JP Regular"/>
                <a:cs typeface="Noto Sans CJK JP Regular"/>
              </a:rPr>
              <a:t>或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資源。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2632" y="1738883"/>
            <a:ext cx="2078736" cy="437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17976" y="1845564"/>
            <a:ext cx="1908048" cy="4166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8012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課程資訊</a:t>
            </a:r>
          </a:p>
        </p:txBody>
      </p:sp>
      <p:sp>
        <p:nvSpPr>
          <p:cNvPr id="3" name="object 3"/>
          <p:cNvSpPr/>
          <p:nvPr/>
        </p:nvSpPr>
        <p:spPr>
          <a:xfrm>
            <a:off x="3059429" y="1576577"/>
            <a:ext cx="864235" cy="326390"/>
          </a:xfrm>
          <a:custGeom>
            <a:avLst/>
            <a:gdLst/>
            <a:ahLst/>
            <a:cxnLst/>
            <a:rect l="l" t="t" r="r" b="b"/>
            <a:pathLst>
              <a:path w="864235" h="326389">
                <a:moveTo>
                  <a:pt x="0" y="326136"/>
                </a:moveTo>
                <a:lnTo>
                  <a:pt x="864107" y="326136"/>
                </a:lnTo>
                <a:lnTo>
                  <a:pt x="864107" y="0"/>
                </a:lnTo>
                <a:lnTo>
                  <a:pt x="0" y="0"/>
                </a:lnTo>
                <a:lnTo>
                  <a:pt x="0" y="326136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73067" y="1344167"/>
            <a:ext cx="2153412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68140" y="1339596"/>
            <a:ext cx="1959864" cy="565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15613" y="1367027"/>
            <a:ext cx="2068195" cy="371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335526" y="1411985"/>
            <a:ext cx="16281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3366"/>
                </a:solidFill>
                <a:latin typeface="Noto Sans CJK JP Regular"/>
                <a:cs typeface="Noto Sans CJK JP Regular"/>
              </a:rPr>
              <a:t>可編輯課程資訊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80922" y="1197102"/>
            <a:ext cx="1564005" cy="379730"/>
          </a:xfrm>
          <a:custGeom>
            <a:avLst/>
            <a:gdLst/>
            <a:ahLst/>
            <a:cxnLst/>
            <a:rect l="l" t="t" r="r" b="b"/>
            <a:pathLst>
              <a:path w="1564005" h="379730">
                <a:moveTo>
                  <a:pt x="0" y="379475"/>
                </a:moveTo>
                <a:lnTo>
                  <a:pt x="1563624" y="379475"/>
                </a:lnTo>
                <a:lnTo>
                  <a:pt x="1563624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372" y="1095755"/>
            <a:ext cx="7560564" cy="3750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9055" y="1196339"/>
            <a:ext cx="7283196" cy="3549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8012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課程單元</a:t>
            </a:r>
          </a:p>
        </p:txBody>
      </p:sp>
      <p:sp>
        <p:nvSpPr>
          <p:cNvPr id="5" name="object 5"/>
          <p:cNvSpPr/>
          <p:nvPr/>
        </p:nvSpPr>
        <p:spPr>
          <a:xfrm>
            <a:off x="7128509" y="1739645"/>
            <a:ext cx="935990" cy="360045"/>
          </a:xfrm>
          <a:custGeom>
            <a:avLst/>
            <a:gdLst/>
            <a:ahLst/>
            <a:cxnLst/>
            <a:rect l="l" t="t" r="r" b="b"/>
            <a:pathLst>
              <a:path w="935990" h="360044">
                <a:moveTo>
                  <a:pt x="0" y="359663"/>
                </a:moveTo>
                <a:lnTo>
                  <a:pt x="935736" y="359663"/>
                </a:lnTo>
                <a:lnTo>
                  <a:pt x="935736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2590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32269" y="2244089"/>
            <a:ext cx="792480" cy="795655"/>
          </a:xfrm>
          <a:custGeom>
            <a:avLst/>
            <a:gdLst/>
            <a:ahLst/>
            <a:cxnLst/>
            <a:rect l="l" t="t" r="r" b="b"/>
            <a:pathLst>
              <a:path w="792479" h="795655">
                <a:moveTo>
                  <a:pt x="198120" y="399288"/>
                </a:moveTo>
                <a:lnTo>
                  <a:pt x="0" y="597408"/>
                </a:lnTo>
                <a:lnTo>
                  <a:pt x="198120" y="795527"/>
                </a:lnTo>
                <a:lnTo>
                  <a:pt x="198120" y="696468"/>
                </a:lnTo>
                <a:lnTo>
                  <a:pt x="445770" y="696468"/>
                </a:lnTo>
                <a:lnTo>
                  <a:pt x="492823" y="693303"/>
                </a:lnTo>
                <a:lnTo>
                  <a:pt x="537950" y="684085"/>
                </a:lnTo>
                <a:lnTo>
                  <a:pt x="580739" y="669226"/>
                </a:lnTo>
                <a:lnTo>
                  <a:pt x="620776" y="649139"/>
                </a:lnTo>
                <a:lnTo>
                  <a:pt x="657648" y="624236"/>
                </a:lnTo>
                <a:lnTo>
                  <a:pt x="690943" y="594931"/>
                </a:lnTo>
                <a:lnTo>
                  <a:pt x="720248" y="561636"/>
                </a:lnTo>
                <a:lnTo>
                  <a:pt x="745151" y="524763"/>
                </a:lnTo>
                <a:lnTo>
                  <a:pt x="758404" y="498348"/>
                </a:lnTo>
                <a:lnTo>
                  <a:pt x="198120" y="498348"/>
                </a:lnTo>
                <a:lnTo>
                  <a:pt x="198120" y="399288"/>
                </a:lnTo>
                <a:close/>
              </a:path>
              <a:path w="792479" h="795655">
                <a:moveTo>
                  <a:pt x="792479" y="0"/>
                </a:moveTo>
                <a:lnTo>
                  <a:pt x="594359" y="0"/>
                </a:lnTo>
                <a:lnTo>
                  <a:pt x="594359" y="349758"/>
                </a:lnTo>
                <a:lnTo>
                  <a:pt x="586782" y="396715"/>
                </a:lnTo>
                <a:lnTo>
                  <a:pt x="565684" y="437503"/>
                </a:lnTo>
                <a:lnTo>
                  <a:pt x="533515" y="469672"/>
                </a:lnTo>
                <a:lnTo>
                  <a:pt x="492727" y="490770"/>
                </a:lnTo>
                <a:lnTo>
                  <a:pt x="445770" y="498348"/>
                </a:lnTo>
                <a:lnTo>
                  <a:pt x="758404" y="498348"/>
                </a:lnTo>
                <a:lnTo>
                  <a:pt x="765238" y="484727"/>
                </a:lnTo>
                <a:lnTo>
                  <a:pt x="780097" y="441938"/>
                </a:lnTo>
                <a:lnTo>
                  <a:pt x="789315" y="396811"/>
                </a:lnTo>
                <a:lnTo>
                  <a:pt x="792479" y="349758"/>
                </a:lnTo>
                <a:lnTo>
                  <a:pt x="7924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32269" y="2244089"/>
            <a:ext cx="792480" cy="795655"/>
          </a:xfrm>
          <a:custGeom>
            <a:avLst/>
            <a:gdLst/>
            <a:ahLst/>
            <a:cxnLst/>
            <a:rect l="l" t="t" r="r" b="b"/>
            <a:pathLst>
              <a:path w="792479" h="795655">
                <a:moveTo>
                  <a:pt x="792479" y="0"/>
                </a:moveTo>
                <a:lnTo>
                  <a:pt x="792479" y="349758"/>
                </a:lnTo>
                <a:lnTo>
                  <a:pt x="789315" y="396811"/>
                </a:lnTo>
                <a:lnTo>
                  <a:pt x="780097" y="441938"/>
                </a:lnTo>
                <a:lnTo>
                  <a:pt x="765238" y="484727"/>
                </a:lnTo>
                <a:lnTo>
                  <a:pt x="745151" y="524763"/>
                </a:lnTo>
                <a:lnTo>
                  <a:pt x="720248" y="561636"/>
                </a:lnTo>
                <a:lnTo>
                  <a:pt x="690943" y="594931"/>
                </a:lnTo>
                <a:lnTo>
                  <a:pt x="657648" y="624236"/>
                </a:lnTo>
                <a:lnTo>
                  <a:pt x="620776" y="649139"/>
                </a:lnTo>
                <a:lnTo>
                  <a:pt x="580739" y="669226"/>
                </a:lnTo>
                <a:lnTo>
                  <a:pt x="537950" y="684085"/>
                </a:lnTo>
                <a:lnTo>
                  <a:pt x="492823" y="693303"/>
                </a:lnTo>
                <a:lnTo>
                  <a:pt x="445770" y="696468"/>
                </a:lnTo>
                <a:lnTo>
                  <a:pt x="198120" y="696468"/>
                </a:lnTo>
                <a:lnTo>
                  <a:pt x="198120" y="795527"/>
                </a:lnTo>
                <a:lnTo>
                  <a:pt x="0" y="597408"/>
                </a:lnTo>
                <a:lnTo>
                  <a:pt x="198120" y="399288"/>
                </a:lnTo>
                <a:lnTo>
                  <a:pt x="198120" y="498348"/>
                </a:lnTo>
                <a:lnTo>
                  <a:pt x="445770" y="498348"/>
                </a:lnTo>
                <a:lnTo>
                  <a:pt x="492727" y="490770"/>
                </a:lnTo>
                <a:lnTo>
                  <a:pt x="533515" y="469672"/>
                </a:lnTo>
                <a:lnTo>
                  <a:pt x="565684" y="437503"/>
                </a:lnTo>
                <a:lnTo>
                  <a:pt x="586782" y="396715"/>
                </a:lnTo>
                <a:lnTo>
                  <a:pt x="594359" y="349758"/>
                </a:lnTo>
                <a:lnTo>
                  <a:pt x="594359" y="0"/>
                </a:lnTo>
                <a:lnTo>
                  <a:pt x="792479" y="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25167" y="1889759"/>
            <a:ext cx="4774691" cy="4600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36420" y="1999488"/>
            <a:ext cx="4552188" cy="438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2948" y="261061"/>
            <a:ext cx="10407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練習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339" y="1775431"/>
            <a:ext cx="4901565" cy="2115820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3200" spc="5">
                <a:solidFill>
                  <a:srgbClr val="4D4D4D"/>
                </a:solidFill>
                <a:latin typeface="Noto Sans CJK JP Regular"/>
                <a:cs typeface="Noto Sans CJK JP Regular"/>
              </a:rPr>
              <a:t>請依照下面說明進行練習</a:t>
            </a:r>
            <a:endParaRPr sz="3200">
              <a:latin typeface="Noto Sans CJK JP Regular"/>
              <a:cs typeface="Noto Sans CJK JP Regular"/>
            </a:endParaRPr>
          </a:p>
          <a:p>
            <a:pPr marL="527685" indent="-514984">
              <a:lnSpc>
                <a:spcPct val="100000"/>
              </a:lnSpc>
              <a:spcBef>
                <a:spcPts val="620"/>
              </a:spcBef>
              <a:buClr>
                <a:srgbClr val="003366"/>
              </a:buClr>
              <a:buSzPct val="75000"/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進入一門授課</a:t>
            </a:r>
            <a:r>
              <a:rPr dirty="0" sz="2800" spc="-5">
                <a:solidFill>
                  <a:srgbClr val="4D4D4D"/>
                </a:solidFill>
                <a:latin typeface="Arial"/>
                <a:cs typeface="Arial"/>
              </a:rPr>
              <a:t>/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負責的課程。</a:t>
            </a:r>
            <a:endParaRPr sz="2800">
              <a:latin typeface="Noto Sans CJK JP Regular"/>
              <a:cs typeface="Noto Sans CJK JP Regular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Clr>
                <a:srgbClr val="003366"/>
              </a:buClr>
              <a:buSzPct val="75000"/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10">
                <a:solidFill>
                  <a:srgbClr val="4D4D4D"/>
                </a:solidFill>
                <a:latin typeface="Noto Sans CJK JP Regular"/>
                <a:cs typeface="Noto Sans CJK JP Regular"/>
              </a:rPr>
              <a:t>編輯「課程資訊」。</a:t>
            </a:r>
            <a:endParaRPr sz="2800">
              <a:latin typeface="Noto Sans CJK JP Regular"/>
              <a:cs typeface="Noto Sans CJK JP Regular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Clr>
                <a:srgbClr val="003366"/>
              </a:buClr>
              <a:buSzPct val="75000"/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修改課程單元名稱。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755" y="1103375"/>
            <a:ext cx="7714488" cy="5074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4963" y="1217675"/>
            <a:ext cx="7434072" cy="4846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8012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學生名單</a:t>
            </a:r>
          </a:p>
        </p:txBody>
      </p:sp>
      <p:sp>
        <p:nvSpPr>
          <p:cNvPr id="5" name="object 5"/>
          <p:cNvSpPr/>
          <p:nvPr/>
        </p:nvSpPr>
        <p:spPr>
          <a:xfrm>
            <a:off x="1301496" y="2104644"/>
            <a:ext cx="5483352" cy="3291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18844" y="2200655"/>
            <a:ext cx="5248656" cy="30998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65085" y="2050542"/>
            <a:ext cx="1125220" cy="372110"/>
          </a:xfrm>
          <a:custGeom>
            <a:avLst/>
            <a:gdLst/>
            <a:ahLst/>
            <a:cxnLst/>
            <a:rect l="l" t="t" r="r" b="b"/>
            <a:pathLst>
              <a:path w="1125220" h="372110">
                <a:moveTo>
                  <a:pt x="0" y="371855"/>
                </a:moveTo>
                <a:lnTo>
                  <a:pt x="1124712" y="371855"/>
                </a:lnTo>
                <a:lnTo>
                  <a:pt x="1124712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20306" y="2634233"/>
            <a:ext cx="792480" cy="795655"/>
          </a:xfrm>
          <a:custGeom>
            <a:avLst/>
            <a:gdLst/>
            <a:ahLst/>
            <a:cxnLst/>
            <a:rect l="l" t="t" r="r" b="b"/>
            <a:pathLst>
              <a:path w="792479" h="795654">
                <a:moveTo>
                  <a:pt x="198120" y="399288"/>
                </a:moveTo>
                <a:lnTo>
                  <a:pt x="0" y="597407"/>
                </a:lnTo>
                <a:lnTo>
                  <a:pt x="198120" y="795527"/>
                </a:lnTo>
                <a:lnTo>
                  <a:pt x="198120" y="696467"/>
                </a:lnTo>
                <a:lnTo>
                  <a:pt x="445770" y="696467"/>
                </a:lnTo>
                <a:lnTo>
                  <a:pt x="492823" y="693303"/>
                </a:lnTo>
                <a:lnTo>
                  <a:pt x="537950" y="684085"/>
                </a:lnTo>
                <a:lnTo>
                  <a:pt x="580739" y="669226"/>
                </a:lnTo>
                <a:lnTo>
                  <a:pt x="620776" y="649139"/>
                </a:lnTo>
                <a:lnTo>
                  <a:pt x="657648" y="624236"/>
                </a:lnTo>
                <a:lnTo>
                  <a:pt x="690943" y="594931"/>
                </a:lnTo>
                <a:lnTo>
                  <a:pt x="720248" y="561636"/>
                </a:lnTo>
                <a:lnTo>
                  <a:pt x="745151" y="524763"/>
                </a:lnTo>
                <a:lnTo>
                  <a:pt x="758404" y="498348"/>
                </a:lnTo>
                <a:lnTo>
                  <a:pt x="198120" y="498348"/>
                </a:lnTo>
                <a:lnTo>
                  <a:pt x="198120" y="399288"/>
                </a:lnTo>
                <a:close/>
              </a:path>
              <a:path w="792479" h="795654">
                <a:moveTo>
                  <a:pt x="792479" y="0"/>
                </a:moveTo>
                <a:lnTo>
                  <a:pt x="594360" y="0"/>
                </a:lnTo>
                <a:lnTo>
                  <a:pt x="594360" y="349757"/>
                </a:lnTo>
                <a:lnTo>
                  <a:pt x="586782" y="396715"/>
                </a:lnTo>
                <a:lnTo>
                  <a:pt x="565684" y="437503"/>
                </a:lnTo>
                <a:lnTo>
                  <a:pt x="533515" y="469672"/>
                </a:lnTo>
                <a:lnTo>
                  <a:pt x="492727" y="490770"/>
                </a:lnTo>
                <a:lnTo>
                  <a:pt x="445770" y="498348"/>
                </a:lnTo>
                <a:lnTo>
                  <a:pt x="758404" y="498348"/>
                </a:lnTo>
                <a:lnTo>
                  <a:pt x="765238" y="484727"/>
                </a:lnTo>
                <a:lnTo>
                  <a:pt x="780097" y="441938"/>
                </a:lnTo>
                <a:lnTo>
                  <a:pt x="789315" y="396811"/>
                </a:lnTo>
                <a:lnTo>
                  <a:pt x="792479" y="349757"/>
                </a:lnTo>
                <a:lnTo>
                  <a:pt x="7924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20306" y="2634233"/>
            <a:ext cx="792480" cy="795655"/>
          </a:xfrm>
          <a:custGeom>
            <a:avLst/>
            <a:gdLst/>
            <a:ahLst/>
            <a:cxnLst/>
            <a:rect l="l" t="t" r="r" b="b"/>
            <a:pathLst>
              <a:path w="792479" h="795654">
                <a:moveTo>
                  <a:pt x="792479" y="0"/>
                </a:moveTo>
                <a:lnTo>
                  <a:pt x="792479" y="349757"/>
                </a:lnTo>
                <a:lnTo>
                  <a:pt x="789315" y="396811"/>
                </a:lnTo>
                <a:lnTo>
                  <a:pt x="780097" y="441938"/>
                </a:lnTo>
                <a:lnTo>
                  <a:pt x="765238" y="484727"/>
                </a:lnTo>
                <a:lnTo>
                  <a:pt x="745151" y="524763"/>
                </a:lnTo>
                <a:lnTo>
                  <a:pt x="720248" y="561636"/>
                </a:lnTo>
                <a:lnTo>
                  <a:pt x="690943" y="594931"/>
                </a:lnTo>
                <a:lnTo>
                  <a:pt x="657648" y="624236"/>
                </a:lnTo>
                <a:lnTo>
                  <a:pt x="620776" y="649139"/>
                </a:lnTo>
                <a:lnTo>
                  <a:pt x="580739" y="669226"/>
                </a:lnTo>
                <a:lnTo>
                  <a:pt x="537950" y="684085"/>
                </a:lnTo>
                <a:lnTo>
                  <a:pt x="492823" y="693303"/>
                </a:lnTo>
                <a:lnTo>
                  <a:pt x="445770" y="696467"/>
                </a:lnTo>
                <a:lnTo>
                  <a:pt x="198120" y="696467"/>
                </a:lnTo>
                <a:lnTo>
                  <a:pt x="198120" y="795527"/>
                </a:lnTo>
                <a:lnTo>
                  <a:pt x="0" y="597407"/>
                </a:lnTo>
                <a:lnTo>
                  <a:pt x="198120" y="399288"/>
                </a:lnTo>
                <a:lnTo>
                  <a:pt x="198120" y="498348"/>
                </a:lnTo>
                <a:lnTo>
                  <a:pt x="445770" y="498348"/>
                </a:lnTo>
                <a:lnTo>
                  <a:pt x="492727" y="490770"/>
                </a:lnTo>
                <a:lnTo>
                  <a:pt x="533515" y="469672"/>
                </a:lnTo>
                <a:lnTo>
                  <a:pt x="565684" y="437503"/>
                </a:lnTo>
                <a:lnTo>
                  <a:pt x="586782" y="396715"/>
                </a:lnTo>
                <a:lnTo>
                  <a:pt x="594360" y="349757"/>
                </a:lnTo>
                <a:lnTo>
                  <a:pt x="594360" y="0"/>
                </a:lnTo>
                <a:lnTo>
                  <a:pt x="792479" y="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62578" y="3409950"/>
            <a:ext cx="2141220" cy="360045"/>
          </a:xfrm>
          <a:custGeom>
            <a:avLst/>
            <a:gdLst/>
            <a:ahLst/>
            <a:cxnLst/>
            <a:rect l="l" t="t" r="r" b="b"/>
            <a:pathLst>
              <a:path w="2141220" h="360045">
                <a:moveTo>
                  <a:pt x="0" y="359663"/>
                </a:moveTo>
                <a:lnTo>
                  <a:pt x="2141220" y="359663"/>
                </a:lnTo>
                <a:lnTo>
                  <a:pt x="2141220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60954" y="4865370"/>
            <a:ext cx="1369060" cy="436245"/>
          </a:xfrm>
          <a:custGeom>
            <a:avLst/>
            <a:gdLst/>
            <a:ahLst/>
            <a:cxnLst/>
            <a:rect l="l" t="t" r="r" b="b"/>
            <a:pathLst>
              <a:path w="1369060" h="436245">
                <a:moveTo>
                  <a:pt x="0" y="435863"/>
                </a:moveTo>
                <a:lnTo>
                  <a:pt x="1368552" y="435863"/>
                </a:lnTo>
                <a:lnTo>
                  <a:pt x="1368552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62578" y="3870197"/>
            <a:ext cx="927100" cy="360045"/>
          </a:xfrm>
          <a:custGeom>
            <a:avLst/>
            <a:gdLst/>
            <a:ahLst/>
            <a:cxnLst/>
            <a:rect l="l" t="t" r="r" b="b"/>
            <a:pathLst>
              <a:path w="927100" h="360045">
                <a:moveTo>
                  <a:pt x="0" y="359663"/>
                </a:moveTo>
                <a:lnTo>
                  <a:pt x="926591" y="359663"/>
                </a:lnTo>
                <a:lnTo>
                  <a:pt x="926591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6441" y="256489"/>
            <a:ext cx="205676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latin typeface="Droid Sans Fallback"/>
                <a:cs typeface="Droid Sans Fallback"/>
              </a:rPr>
              <a:t>課程大綱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723" y="1568196"/>
            <a:ext cx="1931035" cy="774700"/>
          </a:xfrm>
          <a:prstGeom prst="rect">
            <a:avLst/>
          </a:prstGeom>
          <a:solidFill>
            <a:srgbClr val="002A55"/>
          </a:solidFill>
        </p:spPr>
        <p:txBody>
          <a:bodyPr wrap="square" lIns="0" tIns="177800" rIns="0" bIns="0" rtlCol="0" vert="horz">
            <a:spAutoFit/>
          </a:bodyPr>
          <a:lstStyle/>
          <a:p>
            <a:pPr marL="302895">
              <a:lnSpc>
                <a:spcPct val="100000"/>
              </a:lnSpc>
              <a:spcBef>
                <a:spcPts val="1400"/>
              </a:spcBef>
            </a:pPr>
            <a:r>
              <a:rPr dirty="0" sz="2600">
                <a:solidFill>
                  <a:srgbClr val="FFFFFF"/>
                </a:solidFill>
                <a:latin typeface="Noto Sans CJK JP Regular"/>
                <a:cs typeface="Noto Sans CJK JP Regular"/>
              </a:rPr>
              <a:t>基本操作</a:t>
            </a:r>
            <a:endParaRPr sz="26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677" y="2329433"/>
            <a:ext cx="1905000" cy="3373120"/>
          </a:xfrm>
          <a:custGeom>
            <a:avLst/>
            <a:gdLst/>
            <a:ahLst/>
            <a:cxnLst/>
            <a:rect l="l" t="t" r="r" b="b"/>
            <a:pathLst>
              <a:path w="1905000" h="3373120">
                <a:moveTo>
                  <a:pt x="0" y="3372612"/>
                </a:moveTo>
                <a:lnTo>
                  <a:pt x="1905000" y="3372612"/>
                </a:lnTo>
                <a:lnTo>
                  <a:pt x="1905000" y="0"/>
                </a:lnTo>
                <a:lnTo>
                  <a:pt x="0" y="0"/>
                </a:lnTo>
                <a:lnTo>
                  <a:pt x="0" y="3372612"/>
                </a:lnTo>
                <a:close/>
              </a:path>
            </a:pathLst>
          </a:custGeom>
          <a:solidFill>
            <a:srgbClr val="CACDD1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1677" y="2329433"/>
            <a:ext cx="1905000" cy="3373120"/>
          </a:xfrm>
          <a:custGeom>
            <a:avLst/>
            <a:gdLst/>
            <a:ahLst/>
            <a:cxnLst/>
            <a:rect l="l" t="t" r="r" b="b"/>
            <a:pathLst>
              <a:path w="1905000" h="3373120">
                <a:moveTo>
                  <a:pt x="0" y="3372612"/>
                </a:moveTo>
                <a:lnTo>
                  <a:pt x="1905000" y="3372612"/>
                </a:lnTo>
                <a:lnTo>
                  <a:pt x="1905000" y="0"/>
                </a:lnTo>
                <a:lnTo>
                  <a:pt x="0" y="0"/>
                </a:lnTo>
                <a:lnTo>
                  <a:pt x="0" y="3372612"/>
                </a:lnTo>
                <a:close/>
              </a:path>
            </a:pathLst>
          </a:custGeom>
          <a:ln w="25908">
            <a:solidFill>
              <a:srgbClr val="CACD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8723" y="2304626"/>
            <a:ext cx="1931035" cy="2331720"/>
          </a:xfrm>
          <a:prstGeom prst="rect">
            <a:avLst/>
          </a:prstGeom>
        </p:spPr>
        <p:txBody>
          <a:bodyPr wrap="square" lIns="0" tIns="168910" rIns="0" bIns="0" rtlCol="0" vert="horz">
            <a:spAutoFit/>
          </a:bodyPr>
          <a:lstStyle/>
          <a:p>
            <a:pPr marL="347980" indent="-228600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347980" algn="l"/>
                <a:tab pos="348615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使用者登入</a:t>
            </a:r>
            <a:endParaRPr sz="2000">
              <a:latin typeface="Noto Sans CJK JP Regular"/>
              <a:cs typeface="Noto Sans CJK JP Regular"/>
            </a:endParaRPr>
          </a:p>
          <a:p>
            <a:pPr marL="347980" indent="-228600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347980" algn="l"/>
                <a:tab pos="348615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首頁介紹</a:t>
            </a:r>
            <a:endParaRPr sz="2000">
              <a:latin typeface="Noto Sans CJK JP Regular"/>
              <a:cs typeface="Noto Sans CJK JP Regular"/>
            </a:endParaRPr>
          </a:p>
          <a:p>
            <a:pPr marL="347980" indent="-228600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347980" algn="l"/>
                <a:tab pos="348615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儀表板</a:t>
            </a:r>
            <a:endParaRPr sz="2000">
              <a:latin typeface="Noto Sans CJK JP Regular"/>
              <a:cs typeface="Noto Sans CJK JP Regular"/>
            </a:endParaRPr>
          </a:p>
          <a:p>
            <a:pPr marL="347980" indent="-228600">
              <a:lnSpc>
                <a:spcPct val="100000"/>
              </a:lnSpc>
              <a:spcBef>
                <a:spcPts val="1240"/>
              </a:spcBef>
              <a:buFont typeface="Arial"/>
              <a:buChar char="•"/>
              <a:tabLst>
                <a:tab pos="347980" algn="l"/>
                <a:tab pos="348615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行事曆</a:t>
            </a:r>
            <a:endParaRPr sz="2000">
              <a:latin typeface="Noto Sans CJK JP Regular"/>
              <a:cs typeface="Noto Sans CJK JP Regular"/>
            </a:endParaRPr>
          </a:p>
          <a:p>
            <a:pPr marL="347980" indent="-228600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347980" algn="l"/>
                <a:tab pos="348615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常用圖示</a:t>
            </a:r>
            <a:endParaRPr sz="20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0423" y="1568196"/>
            <a:ext cx="1931035" cy="774700"/>
          </a:xfrm>
          <a:prstGeom prst="rect">
            <a:avLst/>
          </a:prstGeom>
          <a:solidFill>
            <a:srgbClr val="002A55"/>
          </a:solidFill>
        </p:spPr>
        <p:txBody>
          <a:bodyPr wrap="square" lIns="0" tIns="177800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1400"/>
              </a:spcBef>
            </a:pPr>
            <a:r>
              <a:rPr dirty="0" sz="2600">
                <a:solidFill>
                  <a:srgbClr val="FFFFFF"/>
                </a:solidFill>
                <a:latin typeface="Noto Sans CJK JP Regular"/>
                <a:cs typeface="Noto Sans CJK JP Regular"/>
              </a:rPr>
              <a:t>課程管理</a:t>
            </a:r>
            <a:endParaRPr sz="26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43377" y="2329433"/>
            <a:ext cx="1905000" cy="3373120"/>
          </a:xfrm>
          <a:custGeom>
            <a:avLst/>
            <a:gdLst/>
            <a:ahLst/>
            <a:cxnLst/>
            <a:rect l="l" t="t" r="r" b="b"/>
            <a:pathLst>
              <a:path w="1905000" h="3373120">
                <a:moveTo>
                  <a:pt x="0" y="3372612"/>
                </a:moveTo>
                <a:lnTo>
                  <a:pt x="1905000" y="3372612"/>
                </a:lnTo>
                <a:lnTo>
                  <a:pt x="1905000" y="0"/>
                </a:lnTo>
                <a:lnTo>
                  <a:pt x="0" y="0"/>
                </a:lnTo>
                <a:lnTo>
                  <a:pt x="0" y="3372612"/>
                </a:lnTo>
                <a:close/>
              </a:path>
            </a:pathLst>
          </a:custGeom>
          <a:solidFill>
            <a:srgbClr val="CACDD1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43377" y="2329433"/>
            <a:ext cx="1905000" cy="3373120"/>
          </a:xfrm>
          <a:custGeom>
            <a:avLst/>
            <a:gdLst/>
            <a:ahLst/>
            <a:cxnLst/>
            <a:rect l="l" t="t" r="r" b="b"/>
            <a:pathLst>
              <a:path w="1905000" h="3373120">
                <a:moveTo>
                  <a:pt x="0" y="3372612"/>
                </a:moveTo>
                <a:lnTo>
                  <a:pt x="1905000" y="3372612"/>
                </a:lnTo>
                <a:lnTo>
                  <a:pt x="1905000" y="0"/>
                </a:lnTo>
                <a:lnTo>
                  <a:pt x="0" y="0"/>
                </a:lnTo>
                <a:lnTo>
                  <a:pt x="0" y="3372612"/>
                </a:lnTo>
                <a:close/>
              </a:path>
            </a:pathLst>
          </a:custGeom>
          <a:ln w="25908">
            <a:solidFill>
              <a:srgbClr val="CACD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630423" y="2304626"/>
            <a:ext cx="1931035" cy="2793365"/>
          </a:xfrm>
          <a:prstGeom prst="rect">
            <a:avLst/>
          </a:prstGeom>
        </p:spPr>
        <p:txBody>
          <a:bodyPr wrap="square" lIns="0" tIns="168910" rIns="0" bIns="0" rtlCol="0" vert="horz">
            <a:spAutoFit/>
          </a:bodyPr>
          <a:lstStyle/>
          <a:p>
            <a:pPr marL="347345" indent="-228600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課程設定</a:t>
            </a:r>
            <a:endParaRPr sz="2000">
              <a:latin typeface="Noto Sans CJK JP Regular"/>
              <a:cs typeface="Noto Sans CJK JP Regular"/>
            </a:endParaRPr>
          </a:p>
          <a:p>
            <a:pPr marL="347345" indent="-228600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dirty="0" sz="2000" spc="5">
                <a:solidFill>
                  <a:srgbClr val="003366"/>
                </a:solidFill>
                <a:latin typeface="Noto Sans CJK JP Regular"/>
                <a:cs typeface="Noto Sans CJK JP Regular"/>
              </a:rPr>
              <a:t>課程選單</a:t>
            </a:r>
            <a:endParaRPr sz="2000">
              <a:latin typeface="Noto Sans CJK JP Regular"/>
              <a:cs typeface="Noto Sans CJK JP Regular"/>
            </a:endParaRPr>
          </a:p>
          <a:p>
            <a:pPr marL="347345" indent="-228600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課程資訊</a:t>
            </a:r>
            <a:endParaRPr sz="2000">
              <a:latin typeface="Noto Sans CJK JP Regular"/>
              <a:cs typeface="Noto Sans CJK JP Regular"/>
            </a:endParaRPr>
          </a:p>
          <a:p>
            <a:pPr marL="347345" indent="-228600">
              <a:lnSpc>
                <a:spcPct val="100000"/>
              </a:lnSpc>
              <a:spcBef>
                <a:spcPts val="1240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課程單元</a:t>
            </a:r>
            <a:endParaRPr sz="2000">
              <a:latin typeface="Noto Sans CJK JP Regular"/>
              <a:cs typeface="Noto Sans CJK JP Regular"/>
            </a:endParaRPr>
          </a:p>
          <a:p>
            <a:pPr marL="347345" indent="-228600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學生名單</a:t>
            </a:r>
            <a:endParaRPr sz="2000">
              <a:latin typeface="Noto Sans CJK JP Regular"/>
              <a:cs typeface="Noto Sans CJK JP Regular"/>
            </a:endParaRPr>
          </a:p>
          <a:p>
            <a:pPr marL="347345" indent="-228600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最新消息</a:t>
            </a:r>
            <a:endParaRPr sz="20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2123" y="1568196"/>
            <a:ext cx="1929764" cy="774700"/>
          </a:xfrm>
          <a:prstGeom prst="rect">
            <a:avLst/>
          </a:prstGeom>
          <a:solidFill>
            <a:srgbClr val="002A55"/>
          </a:solidFill>
        </p:spPr>
        <p:txBody>
          <a:bodyPr wrap="square" lIns="0" tIns="177800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1400"/>
              </a:spcBef>
            </a:pPr>
            <a:r>
              <a:rPr dirty="0" sz="2600">
                <a:solidFill>
                  <a:srgbClr val="FFFFFF"/>
                </a:solidFill>
                <a:latin typeface="Noto Sans CJK JP Regular"/>
                <a:cs typeface="Noto Sans CJK JP Regular"/>
              </a:rPr>
              <a:t>教材管理</a:t>
            </a:r>
            <a:endParaRPr sz="26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15078" y="2329433"/>
            <a:ext cx="1903730" cy="3373120"/>
          </a:xfrm>
          <a:custGeom>
            <a:avLst/>
            <a:gdLst/>
            <a:ahLst/>
            <a:cxnLst/>
            <a:rect l="l" t="t" r="r" b="b"/>
            <a:pathLst>
              <a:path w="1903729" h="3373120">
                <a:moveTo>
                  <a:pt x="0" y="3372612"/>
                </a:moveTo>
                <a:lnTo>
                  <a:pt x="1903476" y="3372612"/>
                </a:lnTo>
                <a:lnTo>
                  <a:pt x="1903476" y="0"/>
                </a:lnTo>
                <a:lnTo>
                  <a:pt x="0" y="0"/>
                </a:lnTo>
                <a:lnTo>
                  <a:pt x="0" y="3372612"/>
                </a:lnTo>
                <a:close/>
              </a:path>
            </a:pathLst>
          </a:custGeom>
          <a:solidFill>
            <a:srgbClr val="CACDD1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15078" y="2329433"/>
            <a:ext cx="1903730" cy="3373120"/>
          </a:xfrm>
          <a:custGeom>
            <a:avLst/>
            <a:gdLst/>
            <a:ahLst/>
            <a:cxnLst/>
            <a:rect l="l" t="t" r="r" b="b"/>
            <a:pathLst>
              <a:path w="1903729" h="3373120">
                <a:moveTo>
                  <a:pt x="0" y="3372612"/>
                </a:moveTo>
                <a:lnTo>
                  <a:pt x="1903476" y="3372612"/>
                </a:lnTo>
                <a:lnTo>
                  <a:pt x="1903476" y="0"/>
                </a:lnTo>
                <a:lnTo>
                  <a:pt x="0" y="0"/>
                </a:lnTo>
                <a:lnTo>
                  <a:pt x="0" y="3372612"/>
                </a:lnTo>
                <a:close/>
              </a:path>
            </a:pathLst>
          </a:custGeom>
          <a:ln w="25908">
            <a:solidFill>
              <a:srgbClr val="CACD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802123" y="2304626"/>
            <a:ext cx="1929764" cy="2793365"/>
          </a:xfrm>
          <a:prstGeom prst="rect">
            <a:avLst/>
          </a:prstGeom>
        </p:spPr>
        <p:txBody>
          <a:bodyPr wrap="square" lIns="0" tIns="168910" rIns="0" bIns="0" rtlCol="0" vert="horz">
            <a:spAutoFit/>
          </a:bodyPr>
          <a:lstStyle/>
          <a:p>
            <a:pPr marL="347345" indent="-228600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檔案教材</a:t>
            </a:r>
            <a:endParaRPr sz="2000">
              <a:latin typeface="Noto Sans CJK JP Regular"/>
              <a:cs typeface="Noto Sans CJK JP Regular"/>
            </a:endParaRPr>
          </a:p>
          <a:p>
            <a:pPr marL="347345" indent="-228600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影音教材</a:t>
            </a:r>
            <a:endParaRPr sz="2000">
              <a:latin typeface="Noto Sans CJK JP Regular"/>
              <a:cs typeface="Noto Sans CJK JP Regular"/>
            </a:endParaRPr>
          </a:p>
          <a:p>
            <a:pPr marL="347345" indent="-228600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作業測驗</a:t>
            </a:r>
            <a:endParaRPr sz="2000">
              <a:latin typeface="Noto Sans CJK JP Regular"/>
              <a:cs typeface="Noto Sans CJK JP Regular"/>
            </a:endParaRPr>
          </a:p>
          <a:p>
            <a:pPr marL="347345" indent="-228600">
              <a:lnSpc>
                <a:spcPct val="100000"/>
              </a:lnSpc>
              <a:spcBef>
                <a:spcPts val="1240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討論區</a:t>
            </a:r>
            <a:endParaRPr sz="2000">
              <a:latin typeface="Noto Sans CJK JP Regular"/>
              <a:cs typeface="Noto Sans CJK JP Regular"/>
            </a:endParaRPr>
          </a:p>
          <a:p>
            <a:pPr marL="347345" indent="-228600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問卷教材</a:t>
            </a:r>
            <a:endParaRPr sz="2000">
              <a:latin typeface="Noto Sans CJK JP Regular"/>
              <a:cs typeface="Noto Sans CJK JP Regular"/>
            </a:endParaRPr>
          </a:p>
          <a:p>
            <a:pPr marL="347345" indent="-228600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課程成績</a:t>
            </a:r>
            <a:endParaRPr sz="2000">
              <a:latin typeface="Noto Sans CJK JP Regular"/>
              <a:cs typeface="Noto Sans CJK JP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72300" y="1568196"/>
            <a:ext cx="1931035" cy="774700"/>
          </a:xfrm>
          <a:prstGeom prst="rect">
            <a:avLst/>
          </a:prstGeom>
          <a:solidFill>
            <a:srgbClr val="002A55"/>
          </a:solidFill>
        </p:spPr>
        <p:txBody>
          <a:bodyPr wrap="square" lIns="0" tIns="177800" rIns="0" bIns="0" rtlCol="0" vert="horz">
            <a:spAutoFit/>
          </a:bodyPr>
          <a:lstStyle/>
          <a:p>
            <a:pPr marL="302895">
              <a:lnSpc>
                <a:spcPct val="100000"/>
              </a:lnSpc>
              <a:spcBef>
                <a:spcPts val="1400"/>
              </a:spcBef>
            </a:pPr>
            <a:r>
              <a:rPr dirty="0" sz="2600">
                <a:solidFill>
                  <a:srgbClr val="FFFFFF"/>
                </a:solidFill>
                <a:latin typeface="Noto Sans CJK JP Regular"/>
                <a:cs typeface="Noto Sans CJK JP Regular"/>
              </a:rPr>
              <a:t>報表模組</a:t>
            </a:r>
            <a:endParaRPr sz="2600">
              <a:latin typeface="Noto Sans CJK JP Regular"/>
              <a:cs typeface="Noto Sans CJK JP Regular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85254" y="2329433"/>
            <a:ext cx="1905000" cy="3373120"/>
          </a:xfrm>
          <a:custGeom>
            <a:avLst/>
            <a:gdLst/>
            <a:ahLst/>
            <a:cxnLst/>
            <a:rect l="l" t="t" r="r" b="b"/>
            <a:pathLst>
              <a:path w="1905000" h="3373120">
                <a:moveTo>
                  <a:pt x="0" y="3372612"/>
                </a:moveTo>
                <a:lnTo>
                  <a:pt x="1905000" y="3372612"/>
                </a:lnTo>
                <a:lnTo>
                  <a:pt x="1905000" y="0"/>
                </a:lnTo>
                <a:lnTo>
                  <a:pt x="0" y="0"/>
                </a:lnTo>
                <a:lnTo>
                  <a:pt x="0" y="3372612"/>
                </a:lnTo>
                <a:close/>
              </a:path>
            </a:pathLst>
          </a:custGeom>
          <a:solidFill>
            <a:srgbClr val="CACDD1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85254" y="2329433"/>
            <a:ext cx="1905000" cy="3373120"/>
          </a:xfrm>
          <a:custGeom>
            <a:avLst/>
            <a:gdLst/>
            <a:ahLst/>
            <a:cxnLst/>
            <a:rect l="l" t="t" r="r" b="b"/>
            <a:pathLst>
              <a:path w="1905000" h="3373120">
                <a:moveTo>
                  <a:pt x="0" y="3372612"/>
                </a:moveTo>
                <a:lnTo>
                  <a:pt x="1905000" y="3372612"/>
                </a:lnTo>
                <a:lnTo>
                  <a:pt x="1905000" y="0"/>
                </a:lnTo>
                <a:lnTo>
                  <a:pt x="0" y="0"/>
                </a:lnTo>
                <a:lnTo>
                  <a:pt x="0" y="3372612"/>
                </a:lnTo>
                <a:close/>
              </a:path>
            </a:pathLst>
          </a:custGeom>
          <a:ln w="25908">
            <a:solidFill>
              <a:srgbClr val="CACD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972300" y="2371603"/>
            <a:ext cx="1931035" cy="252793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348615" indent="-2286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48615" algn="l"/>
                <a:tab pos="349250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課程參與</a:t>
            </a:r>
            <a:endParaRPr sz="2000">
              <a:latin typeface="Noto Sans CJK JP Regular"/>
              <a:cs typeface="Noto Sans CJK JP Regular"/>
            </a:endParaRPr>
          </a:p>
          <a:p>
            <a:pPr marL="348615">
              <a:lnSpc>
                <a:spcPct val="100000"/>
              </a:lnSpc>
              <a:spcBef>
                <a:spcPts val="710"/>
              </a:spcBef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統計表</a:t>
            </a:r>
            <a:endParaRPr sz="2000">
              <a:latin typeface="Noto Sans CJK JP Regular"/>
              <a:cs typeface="Noto Sans CJK JP Regular"/>
            </a:endParaRPr>
          </a:p>
          <a:p>
            <a:pPr marL="348615" marR="301625" indent="-228600">
              <a:lnSpc>
                <a:spcPct val="129500"/>
              </a:lnSpc>
              <a:spcBef>
                <a:spcPts val="530"/>
              </a:spcBef>
              <a:buFont typeface="Arial"/>
              <a:buChar char="•"/>
              <a:tabLst>
                <a:tab pos="348615" algn="l"/>
                <a:tab pos="349250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課程作業統 </a:t>
            </a: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計表</a:t>
            </a:r>
            <a:endParaRPr sz="2000">
              <a:latin typeface="Noto Sans CJK JP Regular"/>
              <a:cs typeface="Noto Sans CJK JP Regular"/>
            </a:endParaRPr>
          </a:p>
          <a:p>
            <a:pPr marL="348615" indent="-228600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348615" algn="l"/>
                <a:tab pos="349250" algn="l"/>
              </a:tabLst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課程成效分</a:t>
            </a:r>
            <a:endParaRPr sz="2000">
              <a:latin typeface="Noto Sans CJK JP Regular"/>
              <a:cs typeface="Noto Sans CJK JP Regular"/>
            </a:endParaRPr>
          </a:p>
          <a:p>
            <a:pPr marL="348615">
              <a:lnSpc>
                <a:spcPct val="100000"/>
              </a:lnSpc>
              <a:spcBef>
                <a:spcPts val="710"/>
              </a:spcBef>
            </a:pPr>
            <a:r>
              <a:rPr dirty="0" sz="2000">
                <a:solidFill>
                  <a:srgbClr val="003366"/>
                </a:solidFill>
                <a:latin typeface="Noto Sans CJK JP Regular"/>
                <a:cs typeface="Noto Sans CJK JP Regular"/>
              </a:rPr>
              <a:t>析模組</a:t>
            </a:r>
            <a:endParaRPr sz="2000">
              <a:latin typeface="Noto Sans CJK JP Regular"/>
              <a:cs typeface="Noto Sans CJK JP Regular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3811" y="6271971"/>
            <a:ext cx="209550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219580"/>
            <a:ext cx="44443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課程管理</a:t>
            </a:r>
            <a:r>
              <a:rPr dirty="0" sz="2800" spc="505">
                <a:solidFill>
                  <a:srgbClr val="4D4D4D"/>
                </a:solidFill>
                <a:latin typeface="Noto Sans CJK JP Regular"/>
                <a:cs typeface="Noto Sans CJK JP Regular"/>
              </a:rPr>
              <a:t>&gt;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用戶</a:t>
            </a:r>
            <a:r>
              <a:rPr dirty="0" sz="2800" spc="505">
                <a:solidFill>
                  <a:srgbClr val="4D4D4D"/>
                </a:solidFill>
                <a:latin typeface="Noto Sans CJK JP Regular"/>
                <a:cs typeface="Noto Sans CJK JP Regular"/>
              </a:rPr>
              <a:t>&gt;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選課方式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8012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選課方式</a:t>
            </a:r>
          </a:p>
        </p:txBody>
      </p:sp>
      <p:sp>
        <p:nvSpPr>
          <p:cNvPr id="4" name="object 4"/>
          <p:cNvSpPr/>
          <p:nvPr/>
        </p:nvSpPr>
        <p:spPr>
          <a:xfrm>
            <a:off x="1839467" y="2124455"/>
            <a:ext cx="5465063" cy="2609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56816" y="2214372"/>
            <a:ext cx="5230367" cy="2429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6763" y="261061"/>
            <a:ext cx="43065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選課方式</a:t>
            </a:r>
            <a:r>
              <a:rPr dirty="0" spc="345"/>
              <a:t>-</a:t>
            </a:r>
            <a:r>
              <a:rPr dirty="0" spc="-10"/>
              <a:t>自行選課</a:t>
            </a:r>
          </a:p>
        </p:txBody>
      </p:sp>
      <p:sp>
        <p:nvSpPr>
          <p:cNvPr id="3" name="object 3"/>
          <p:cNvSpPr/>
          <p:nvPr/>
        </p:nvSpPr>
        <p:spPr>
          <a:xfrm>
            <a:off x="370331" y="1069847"/>
            <a:ext cx="4867656" cy="3977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1583" y="1173480"/>
            <a:ext cx="4645152" cy="3770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45764" y="2823971"/>
            <a:ext cx="5529071" cy="3671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64635" y="2924555"/>
            <a:ext cx="5291328" cy="3470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1100327"/>
            <a:ext cx="7120128" cy="3512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9055" y="1199388"/>
            <a:ext cx="6851904" cy="331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8012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最新消息</a:t>
            </a:r>
          </a:p>
        </p:txBody>
      </p:sp>
      <p:sp>
        <p:nvSpPr>
          <p:cNvPr id="5" name="object 5"/>
          <p:cNvSpPr/>
          <p:nvPr/>
        </p:nvSpPr>
        <p:spPr>
          <a:xfrm>
            <a:off x="899922" y="2830829"/>
            <a:ext cx="1222375" cy="451484"/>
          </a:xfrm>
          <a:custGeom>
            <a:avLst/>
            <a:gdLst/>
            <a:ahLst/>
            <a:cxnLst/>
            <a:rect l="l" t="t" r="r" b="b"/>
            <a:pathLst>
              <a:path w="1222375" h="451485">
                <a:moveTo>
                  <a:pt x="0" y="451103"/>
                </a:moveTo>
                <a:lnTo>
                  <a:pt x="1222248" y="451103"/>
                </a:lnTo>
                <a:lnTo>
                  <a:pt x="1222248" y="0"/>
                </a:lnTo>
                <a:lnTo>
                  <a:pt x="0" y="0"/>
                </a:lnTo>
                <a:lnTo>
                  <a:pt x="0" y="451103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78735" y="2327148"/>
            <a:ext cx="2104643" cy="635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50364" y="2322576"/>
            <a:ext cx="1959864" cy="5654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21407" y="2350007"/>
            <a:ext cx="2019300" cy="549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18130" y="2395473"/>
            <a:ext cx="1625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3366"/>
                </a:solidFill>
                <a:latin typeface="Noto Sans CJK JP Regular"/>
                <a:cs typeface="Noto Sans CJK JP Regular"/>
              </a:rPr>
              <a:t>可新增課程公告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95827" y="3186683"/>
            <a:ext cx="5532120" cy="3130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4700" y="3281171"/>
            <a:ext cx="5294376" cy="2941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37182" y="3617214"/>
            <a:ext cx="791210" cy="792480"/>
          </a:xfrm>
          <a:custGeom>
            <a:avLst/>
            <a:gdLst/>
            <a:ahLst/>
            <a:cxnLst/>
            <a:rect l="l" t="t" r="r" b="b"/>
            <a:pathLst>
              <a:path w="791210" h="792479">
                <a:moveTo>
                  <a:pt x="197738" y="0"/>
                </a:moveTo>
                <a:lnTo>
                  <a:pt x="0" y="0"/>
                </a:lnTo>
                <a:lnTo>
                  <a:pt x="0" y="347599"/>
                </a:lnTo>
                <a:lnTo>
                  <a:pt x="3159" y="394557"/>
                </a:lnTo>
                <a:lnTo>
                  <a:pt x="12361" y="439591"/>
                </a:lnTo>
                <a:lnTo>
                  <a:pt x="27195" y="482288"/>
                </a:lnTo>
                <a:lnTo>
                  <a:pt x="47248" y="522238"/>
                </a:lnTo>
                <a:lnTo>
                  <a:pt x="72108" y="559028"/>
                </a:lnTo>
                <a:lnTo>
                  <a:pt x="101361" y="592248"/>
                </a:lnTo>
                <a:lnTo>
                  <a:pt x="134597" y="621486"/>
                </a:lnTo>
                <a:lnTo>
                  <a:pt x="171402" y="646331"/>
                </a:lnTo>
                <a:lnTo>
                  <a:pt x="211365" y="666370"/>
                </a:lnTo>
                <a:lnTo>
                  <a:pt x="254073" y="681194"/>
                </a:lnTo>
                <a:lnTo>
                  <a:pt x="299114" y="690390"/>
                </a:lnTo>
                <a:lnTo>
                  <a:pt x="346075" y="693547"/>
                </a:lnTo>
                <a:lnTo>
                  <a:pt x="593217" y="693547"/>
                </a:lnTo>
                <a:lnTo>
                  <a:pt x="593217" y="792480"/>
                </a:lnTo>
                <a:lnTo>
                  <a:pt x="790956" y="594741"/>
                </a:lnTo>
                <a:lnTo>
                  <a:pt x="692150" y="495935"/>
                </a:lnTo>
                <a:lnTo>
                  <a:pt x="346075" y="495935"/>
                </a:lnTo>
                <a:lnTo>
                  <a:pt x="299192" y="488371"/>
                </a:lnTo>
                <a:lnTo>
                  <a:pt x="258473" y="467312"/>
                </a:lnTo>
                <a:lnTo>
                  <a:pt x="226361" y="435200"/>
                </a:lnTo>
                <a:lnTo>
                  <a:pt x="205302" y="394481"/>
                </a:lnTo>
                <a:lnTo>
                  <a:pt x="197738" y="347599"/>
                </a:lnTo>
                <a:lnTo>
                  <a:pt x="197738" y="0"/>
                </a:lnTo>
                <a:close/>
              </a:path>
              <a:path w="791210" h="792479">
                <a:moveTo>
                  <a:pt x="593217" y="397002"/>
                </a:moveTo>
                <a:lnTo>
                  <a:pt x="593217" y="495935"/>
                </a:lnTo>
                <a:lnTo>
                  <a:pt x="692150" y="495935"/>
                </a:lnTo>
                <a:lnTo>
                  <a:pt x="593217" y="39700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37182" y="3617214"/>
            <a:ext cx="791210" cy="792480"/>
          </a:xfrm>
          <a:custGeom>
            <a:avLst/>
            <a:gdLst/>
            <a:ahLst/>
            <a:cxnLst/>
            <a:rect l="l" t="t" r="r" b="b"/>
            <a:pathLst>
              <a:path w="791210" h="792479">
                <a:moveTo>
                  <a:pt x="0" y="0"/>
                </a:moveTo>
                <a:lnTo>
                  <a:pt x="0" y="347599"/>
                </a:lnTo>
                <a:lnTo>
                  <a:pt x="3159" y="394557"/>
                </a:lnTo>
                <a:lnTo>
                  <a:pt x="12361" y="439591"/>
                </a:lnTo>
                <a:lnTo>
                  <a:pt x="27195" y="482288"/>
                </a:lnTo>
                <a:lnTo>
                  <a:pt x="47248" y="522238"/>
                </a:lnTo>
                <a:lnTo>
                  <a:pt x="72108" y="559028"/>
                </a:lnTo>
                <a:lnTo>
                  <a:pt x="101361" y="592248"/>
                </a:lnTo>
                <a:lnTo>
                  <a:pt x="134597" y="621486"/>
                </a:lnTo>
                <a:lnTo>
                  <a:pt x="171402" y="646331"/>
                </a:lnTo>
                <a:lnTo>
                  <a:pt x="211365" y="666370"/>
                </a:lnTo>
                <a:lnTo>
                  <a:pt x="254073" y="681194"/>
                </a:lnTo>
                <a:lnTo>
                  <a:pt x="299114" y="690390"/>
                </a:lnTo>
                <a:lnTo>
                  <a:pt x="346075" y="693547"/>
                </a:lnTo>
                <a:lnTo>
                  <a:pt x="593217" y="693547"/>
                </a:lnTo>
                <a:lnTo>
                  <a:pt x="593217" y="792480"/>
                </a:lnTo>
                <a:lnTo>
                  <a:pt x="790956" y="594741"/>
                </a:lnTo>
                <a:lnTo>
                  <a:pt x="593217" y="397002"/>
                </a:lnTo>
                <a:lnTo>
                  <a:pt x="593217" y="495935"/>
                </a:lnTo>
                <a:lnTo>
                  <a:pt x="346075" y="495935"/>
                </a:lnTo>
                <a:lnTo>
                  <a:pt x="299192" y="488371"/>
                </a:lnTo>
                <a:lnTo>
                  <a:pt x="258473" y="467312"/>
                </a:lnTo>
                <a:lnTo>
                  <a:pt x="226361" y="435200"/>
                </a:lnTo>
                <a:lnTo>
                  <a:pt x="205302" y="394481"/>
                </a:lnTo>
                <a:lnTo>
                  <a:pt x="197738" y="347599"/>
                </a:lnTo>
                <a:lnTo>
                  <a:pt x="197738" y="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9414" y="2349245"/>
            <a:ext cx="22631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latin typeface="Droid Sans Fallback"/>
                <a:cs typeface="Droid Sans Fallback"/>
              </a:rPr>
              <a:t>教材管理</a:t>
            </a:r>
            <a:endParaRPr sz="4400">
              <a:latin typeface="Droid Sans Fallback"/>
              <a:cs typeface="Droid Sans Fallb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2942" y="3860038"/>
            <a:ext cx="1587500" cy="134302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4D4D4D"/>
                </a:solidFill>
                <a:latin typeface="Droid Sans Fallback"/>
                <a:cs typeface="Droid Sans Fallback"/>
              </a:rPr>
              <a:t>檔案教材</a:t>
            </a:r>
            <a:endParaRPr sz="2400">
              <a:latin typeface="Droid Sans Fallback"/>
              <a:cs typeface="Droid Sans Fallback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4D4D4D"/>
                </a:solidFill>
                <a:latin typeface="Droid Sans Fallback"/>
                <a:cs typeface="Droid Sans Fallback"/>
              </a:rPr>
              <a:t>影音教材</a:t>
            </a:r>
            <a:endParaRPr sz="2400">
              <a:latin typeface="Droid Sans Fallback"/>
              <a:cs typeface="Droid Sans Fallback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4D4D4D"/>
                </a:solidFill>
                <a:latin typeface="Droid Sans Fallback"/>
                <a:cs typeface="Droid Sans Fallback"/>
              </a:rPr>
              <a:t>作業測驗</a:t>
            </a:r>
            <a:endParaRPr sz="2400">
              <a:latin typeface="Droid Sans Fallback"/>
              <a:cs typeface="Droid Sans Fallb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7250" y="3861942"/>
            <a:ext cx="1588135" cy="134239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solidFill>
                  <a:srgbClr val="4D4D4D"/>
                </a:solidFill>
                <a:latin typeface="Droid Sans Fallback"/>
                <a:cs typeface="Droid Sans Fallback"/>
              </a:rPr>
              <a:t>討論區</a:t>
            </a:r>
            <a:endParaRPr sz="2400">
              <a:latin typeface="Droid Sans Fallback"/>
              <a:cs typeface="Droid Sans Fallback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solidFill>
                  <a:srgbClr val="4D4D4D"/>
                </a:solidFill>
                <a:latin typeface="Droid Sans Fallback"/>
                <a:cs typeface="Droid Sans Fallback"/>
              </a:rPr>
              <a:t>問卷教材</a:t>
            </a:r>
            <a:endParaRPr sz="2400">
              <a:latin typeface="Droid Sans Fallback"/>
              <a:cs typeface="Droid Sans Fallback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4D4D4D"/>
                </a:solidFill>
                <a:latin typeface="Droid Sans Fallback"/>
                <a:cs typeface="Droid Sans Fallback"/>
              </a:rPr>
              <a:t>成績</a:t>
            </a:r>
            <a:endParaRPr sz="2400">
              <a:latin typeface="Droid Sans Fallback"/>
              <a:cs typeface="Droid Sans Fallb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06476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啟動編輯模式</a:t>
            </a:r>
          </a:p>
        </p:txBody>
      </p:sp>
      <p:sp>
        <p:nvSpPr>
          <p:cNvPr id="3" name="object 3"/>
          <p:cNvSpPr/>
          <p:nvPr/>
        </p:nvSpPr>
        <p:spPr>
          <a:xfrm>
            <a:off x="1246632" y="909827"/>
            <a:ext cx="6650735" cy="5462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6172" y="1027175"/>
            <a:ext cx="6391656" cy="5227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45985" y="1011174"/>
            <a:ext cx="1077595" cy="294640"/>
          </a:xfrm>
          <a:custGeom>
            <a:avLst/>
            <a:gdLst/>
            <a:ahLst/>
            <a:cxnLst/>
            <a:rect l="l" t="t" r="r" b="b"/>
            <a:pathLst>
              <a:path w="1077595" h="294640">
                <a:moveTo>
                  <a:pt x="0" y="294132"/>
                </a:moveTo>
                <a:lnTo>
                  <a:pt x="1077468" y="294132"/>
                </a:lnTo>
                <a:lnTo>
                  <a:pt x="1077468" y="0"/>
                </a:lnTo>
                <a:lnTo>
                  <a:pt x="0" y="0"/>
                </a:lnTo>
                <a:lnTo>
                  <a:pt x="0" y="294132"/>
                </a:lnTo>
                <a:close/>
              </a:path>
            </a:pathLst>
          </a:custGeom>
          <a:ln w="2590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29806" y="1526286"/>
            <a:ext cx="792480" cy="791210"/>
          </a:xfrm>
          <a:custGeom>
            <a:avLst/>
            <a:gdLst/>
            <a:ahLst/>
            <a:cxnLst/>
            <a:rect l="l" t="t" r="r" b="b"/>
            <a:pathLst>
              <a:path w="792479" h="791210">
                <a:moveTo>
                  <a:pt x="197739" y="395477"/>
                </a:moveTo>
                <a:lnTo>
                  <a:pt x="0" y="593216"/>
                </a:lnTo>
                <a:lnTo>
                  <a:pt x="197739" y="790955"/>
                </a:lnTo>
                <a:lnTo>
                  <a:pt x="197739" y="692023"/>
                </a:lnTo>
                <a:lnTo>
                  <a:pt x="446404" y="692023"/>
                </a:lnTo>
                <a:lnTo>
                  <a:pt x="493365" y="688866"/>
                </a:lnTo>
                <a:lnTo>
                  <a:pt x="538406" y="679670"/>
                </a:lnTo>
                <a:lnTo>
                  <a:pt x="581114" y="664846"/>
                </a:lnTo>
                <a:lnTo>
                  <a:pt x="621077" y="644807"/>
                </a:lnTo>
                <a:lnTo>
                  <a:pt x="657882" y="619962"/>
                </a:lnTo>
                <a:lnTo>
                  <a:pt x="691118" y="590724"/>
                </a:lnTo>
                <a:lnTo>
                  <a:pt x="720371" y="557504"/>
                </a:lnTo>
                <a:lnTo>
                  <a:pt x="745231" y="520714"/>
                </a:lnTo>
                <a:lnTo>
                  <a:pt x="758434" y="494411"/>
                </a:lnTo>
                <a:lnTo>
                  <a:pt x="197739" y="494411"/>
                </a:lnTo>
                <a:lnTo>
                  <a:pt x="197739" y="395477"/>
                </a:lnTo>
                <a:close/>
              </a:path>
              <a:path w="792479" h="791210">
                <a:moveTo>
                  <a:pt x="792479" y="0"/>
                </a:moveTo>
                <a:lnTo>
                  <a:pt x="594741" y="0"/>
                </a:lnTo>
                <a:lnTo>
                  <a:pt x="594741" y="346075"/>
                </a:lnTo>
                <a:lnTo>
                  <a:pt x="587177" y="392957"/>
                </a:lnTo>
                <a:lnTo>
                  <a:pt x="566118" y="433676"/>
                </a:lnTo>
                <a:lnTo>
                  <a:pt x="534006" y="465788"/>
                </a:lnTo>
                <a:lnTo>
                  <a:pt x="493287" y="486847"/>
                </a:lnTo>
                <a:lnTo>
                  <a:pt x="446404" y="494411"/>
                </a:lnTo>
                <a:lnTo>
                  <a:pt x="758434" y="494411"/>
                </a:lnTo>
                <a:lnTo>
                  <a:pt x="765284" y="480764"/>
                </a:lnTo>
                <a:lnTo>
                  <a:pt x="780118" y="438067"/>
                </a:lnTo>
                <a:lnTo>
                  <a:pt x="789325" y="392957"/>
                </a:lnTo>
                <a:lnTo>
                  <a:pt x="792479" y="346075"/>
                </a:lnTo>
                <a:lnTo>
                  <a:pt x="7924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29806" y="1526286"/>
            <a:ext cx="792480" cy="791210"/>
          </a:xfrm>
          <a:custGeom>
            <a:avLst/>
            <a:gdLst/>
            <a:ahLst/>
            <a:cxnLst/>
            <a:rect l="l" t="t" r="r" b="b"/>
            <a:pathLst>
              <a:path w="792479" h="791210">
                <a:moveTo>
                  <a:pt x="792479" y="0"/>
                </a:moveTo>
                <a:lnTo>
                  <a:pt x="792479" y="346075"/>
                </a:lnTo>
                <a:lnTo>
                  <a:pt x="789320" y="393033"/>
                </a:lnTo>
                <a:lnTo>
                  <a:pt x="780118" y="438067"/>
                </a:lnTo>
                <a:lnTo>
                  <a:pt x="765284" y="480764"/>
                </a:lnTo>
                <a:lnTo>
                  <a:pt x="745231" y="520714"/>
                </a:lnTo>
                <a:lnTo>
                  <a:pt x="720371" y="557504"/>
                </a:lnTo>
                <a:lnTo>
                  <a:pt x="691118" y="590724"/>
                </a:lnTo>
                <a:lnTo>
                  <a:pt x="657882" y="619962"/>
                </a:lnTo>
                <a:lnTo>
                  <a:pt x="621077" y="644807"/>
                </a:lnTo>
                <a:lnTo>
                  <a:pt x="581114" y="664846"/>
                </a:lnTo>
                <a:lnTo>
                  <a:pt x="538406" y="679670"/>
                </a:lnTo>
                <a:lnTo>
                  <a:pt x="493365" y="688866"/>
                </a:lnTo>
                <a:lnTo>
                  <a:pt x="446404" y="692023"/>
                </a:lnTo>
                <a:lnTo>
                  <a:pt x="197739" y="692023"/>
                </a:lnTo>
                <a:lnTo>
                  <a:pt x="197739" y="790955"/>
                </a:lnTo>
                <a:lnTo>
                  <a:pt x="0" y="593216"/>
                </a:lnTo>
                <a:lnTo>
                  <a:pt x="197739" y="395477"/>
                </a:lnTo>
                <a:lnTo>
                  <a:pt x="197739" y="494411"/>
                </a:lnTo>
                <a:lnTo>
                  <a:pt x="446404" y="494411"/>
                </a:lnTo>
                <a:lnTo>
                  <a:pt x="493287" y="486847"/>
                </a:lnTo>
                <a:lnTo>
                  <a:pt x="534006" y="465788"/>
                </a:lnTo>
                <a:lnTo>
                  <a:pt x="566118" y="433676"/>
                </a:lnTo>
                <a:lnTo>
                  <a:pt x="587177" y="392957"/>
                </a:lnTo>
                <a:lnTo>
                  <a:pt x="594741" y="346075"/>
                </a:lnTo>
                <a:lnTo>
                  <a:pt x="594741" y="0"/>
                </a:lnTo>
                <a:lnTo>
                  <a:pt x="792479" y="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7116" y="1822704"/>
            <a:ext cx="6214871" cy="3336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2083" y="1920239"/>
            <a:ext cx="5964936" cy="3140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563" y="1155191"/>
            <a:ext cx="7738872" cy="504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2772" y="1269491"/>
            <a:ext cx="7458456" cy="4815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54978" y="261061"/>
            <a:ext cx="2580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檔案教</a:t>
            </a:r>
            <a:r>
              <a:rPr dirty="0" spc="-15"/>
              <a:t>材</a:t>
            </a:r>
            <a:r>
              <a:rPr dirty="0" spc="350"/>
              <a:t>-</a:t>
            </a:r>
            <a:r>
              <a:rPr dirty="0" spc="160"/>
              <a:t>1</a:t>
            </a:r>
          </a:p>
        </p:txBody>
      </p:sp>
      <p:sp>
        <p:nvSpPr>
          <p:cNvPr id="5" name="object 5"/>
          <p:cNvSpPr/>
          <p:nvPr/>
        </p:nvSpPr>
        <p:spPr>
          <a:xfrm>
            <a:off x="1982723" y="1766316"/>
            <a:ext cx="4850891" cy="4312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93976" y="1872995"/>
            <a:ext cx="4628388" cy="4099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24293" y="3530346"/>
            <a:ext cx="1176655" cy="294640"/>
          </a:xfrm>
          <a:custGeom>
            <a:avLst/>
            <a:gdLst/>
            <a:ahLst/>
            <a:cxnLst/>
            <a:rect l="l" t="t" r="r" b="b"/>
            <a:pathLst>
              <a:path w="1176654" h="294639">
                <a:moveTo>
                  <a:pt x="0" y="294132"/>
                </a:moveTo>
                <a:lnTo>
                  <a:pt x="1176527" y="294132"/>
                </a:lnTo>
                <a:lnTo>
                  <a:pt x="1176527" y="0"/>
                </a:lnTo>
                <a:lnTo>
                  <a:pt x="0" y="0"/>
                </a:lnTo>
                <a:lnTo>
                  <a:pt x="0" y="294132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07302" y="3923538"/>
            <a:ext cx="791210" cy="792480"/>
          </a:xfrm>
          <a:custGeom>
            <a:avLst/>
            <a:gdLst/>
            <a:ahLst/>
            <a:cxnLst/>
            <a:rect l="l" t="t" r="r" b="b"/>
            <a:pathLst>
              <a:path w="791209" h="792479">
                <a:moveTo>
                  <a:pt x="197739" y="397001"/>
                </a:moveTo>
                <a:lnTo>
                  <a:pt x="0" y="594741"/>
                </a:lnTo>
                <a:lnTo>
                  <a:pt x="197739" y="792480"/>
                </a:lnTo>
                <a:lnTo>
                  <a:pt x="197739" y="693547"/>
                </a:lnTo>
                <a:lnTo>
                  <a:pt x="444880" y="693547"/>
                </a:lnTo>
                <a:lnTo>
                  <a:pt x="491841" y="690390"/>
                </a:lnTo>
                <a:lnTo>
                  <a:pt x="536882" y="681194"/>
                </a:lnTo>
                <a:lnTo>
                  <a:pt x="579590" y="666370"/>
                </a:lnTo>
                <a:lnTo>
                  <a:pt x="619553" y="646331"/>
                </a:lnTo>
                <a:lnTo>
                  <a:pt x="656358" y="621486"/>
                </a:lnTo>
                <a:lnTo>
                  <a:pt x="689594" y="592248"/>
                </a:lnTo>
                <a:lnTo>
                  <a:pt x="718847" y="559028"/>
                </a:lnTo>
                <a:lnTo>
                  <a:pt x="743707" y="522238"/>
                </a:lnTo>
                <a:lnTo>
                  <a:pt x="756910" y="495935"/>
                </a:lnTo>
                <a:lnTo>
                  <a:pt x="197739" y="495935"/>
                </a:lnTo>
                <a:lnTo>
                  <a:pt x="197739" y="397001"/>
                </a:lnTo>
                <a:close/>
              </a:path>
              <a:path w="791209" h="792479">
                <a:moveTo>
                  <a:pt x="790955" y="0"/>
                </a:moveTo>
                <a:lnTo>
                  <a:pt x="593217" y="0"/>
                </a:lnTo>
                <a:lnTo>
                  <a:pt x="593217" y="347599"/>
                </a:lnTo>
                <a:lnTo>
                  <a:pt x="585653" y="394481"/>
                </a:lnTo>
                <a:lnTo>
                  <a:pt x="564594" y="435200"/>
                </a:lnTo>
                <a:lnTo>
                  <a:pt x="532482" y="467312"/>
                </a:lnTo>
                <a:lnTo>
                  <a:pt x="491763" y="488371"/>
                </a:lnTo>
                <a:lnTo>
                  <a:pt x="444880" y="495935"/>
                </a:lnTo>
                <a:lnTo>
                  <a:pt x="756910" y="495935"/>
                </a:lnTo>
                <a:lnTo>
                  <a:pt x="763760" y="482288"/>
                </a:lnTo>
                <a:lnTo>
                  <a:pt x="778594" y="439591"/>
                </a:lnTo>
                <a:lnTo>
                  <a:pt x="787801" y="394481"/>
                </a:lnTo>
                <a:lnTo>
                  <a:pt x="790955" y="347599"/>
                </a:lnTo>
                <a:lnTo>
                  <a:pt x="7909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07302" y="3923538"/>
            <a:ext cx="791210" cy="792480"/>
          </a:xfrm>
          <a:custGeom>
            <a:avLst/>
            <a:gdLst/>
            <a:ahLst/>
            <a:cxnLst/>
            <a:rect l="l" t="t" r="r" b="b"/>
            <a:pathLst>
              <a:path w="791209" h="792479">
                <a:moveTo>
                  <a:pt x="790955" y="0"/>
                </a:moveTo>
                <a:lnTo>
                  <a:pt x="790955" y="347599"/>
                </a:lnTo>
                <a:lnTo>
                  <a:pt x="787796" y="394557"/>
                </a:lnTo>
                <a:lnTo>
                  <a:pt x="778594" y="439591"/>
                </a:lnTo>
                <a:lnTo>
                  <a:pt x="763760" y="482288"/>
                </a:lnTo>
                <a:lnTo>
                  <a:pt x="743707" y="522238"/>
                </a:lnTo>
                <a:lnTo>
                  <a:pt x="718847" y="559028"/>
                </a:lnTo>
                <a:lnTo>
                  <a:pt x="689594" y="592248"/>
                </a:lnTo>
                <a:lnTo>
                  <a:pt x="656358" y="621486"/>
                </a:lnTo>
                <a:lnTo>
                  <a:pt x="619553" y="646331"/>
                </a:lnTo>
                <a:lnTo>
                  <a:pt x="579590" y="666370"/>
                </a:lnTo>
                <a:lnTo>
                  <a:pt x="536882" y="681194"/>
                </a:lnTo>
                <a:lnTo>
                  <a:pt x="491841" y="690390"/>
                </a:lnTo>
                <a:lnTo>
                  <a:pt x="444880" y="693547"/>
                </a:lnTo>
                <a:lnTo>
                  <a:pt x="197739" y="693547"/>
                </a:lnTo>
                <a:lnTo>
                  <a:pt x="197739" y="792480"/>
                </a:lnTo>
                <a:lnTo>
                  <a:pt x="0" y="594741"/>
                </a:lnTo>
                <a:lnTo>
                  <a:pt x="197739" y="397001"/>
                </a:lnTo>
                <a:lnTo>
                  <a:pt x="197739" y="495935"/>
                </a:lnTo>
                <a:lnTo>
                  <a:pt x="444880" y="495935"/>
                </a:lnTo>
                <a:lnTo>
                  <a:pt x="491763" y="488371"/>
                </a:lnTo>
                <a:lnTo>
                  <a:pt x="532482" y="467312"/>
                </a:lnTo>
                <a:lnTo>
                  <a:pt x="564594" y="435200"/>
                </a:lnTo>
                <a:lnTo>
                  <a:pt x="585653" y="394481"/>
                </a:lnTo>
                <a:lnTo>
                  <a:pt x="593217" y="347599"/>
                </a:lnTo>
                <a:lnTo>
                  <a:pt x="593217" y="0"/>
                </a:lnTo>
                <a:lnTo>
                  <a:pt x="790955" y="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4978" y="261061"/>
            <a:ext cx="2580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檔案教</a:t>
            </a:r>
            <a:r>
              <a:rPr dirty="0" spc="-15"/>
              <a:t>材</a:t>
            </a:r>
            <a:r>
              <a:rPr dirty="0" spc="350"/>
              <a:t>-</a:t>
            </a:r>
            <a:r>
              <a:rPr dirty="0" spc="16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1310639" y="1082039"/>
            <a:ext cx="6522720" cy="5117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38655" y="1196340"/>
            <a:ext cx="6266688" cy="4888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81628" y="4270247"/>
            <a:ext cx="1618488" cy="635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52315" y="4265676"/>
            <a:ext cx="1274064" cy="5654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24300" y="4293108"/>
            <a:ext cx="1533144" cy="5494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220083" y="4338904"/>
            <a:ext cx="9398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3366"/>
                </a:solidFill>
                <a:latin typeface="Noto Sans CJK JP Regular"/>
                <a:cs typeface="Noto Sans CJK JP Regular"/>
              </a:rPr>
              <a:t>上傳檔案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4978" y="261061"/>
            <a:ext cx="2580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檔案教</a:t>
            </a:r>
            <a:r>
              <a:rPr dirty="0" spc="-15"/>
              <a:t>材</a:t>
            </a:r>
            <a:r>
              <a:rPr dirty="0" spc="350"/>
              <a:t>-</a:t>
            </a:r>
            <a:r>
              <a:rPr dirty="0" spc="16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060" y="1219580"/>
            <a:ext cx="56946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檔案教材亦可透過拖曳方式上傳。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32532" y="2795016"/>
            <a:ext cx="6336792" cy="4037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59023" y="2898648"/>
            <a:ext cx="6083808" cy="3829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6595" y="1821179"/>
            <a:ext cx="6373367" cy="3284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3088" y="1917192"/>
            <a:ext cx="6120384" cy="3092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26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116" y="3984199"/>
            <a:ext cx="2143125" cy="1098550"/>
          </a:xfrm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2000">
                <a:solidFill>
                  <a:srgbClr val="4D4D4D"/>
                </a:solidFill>
                <a:latin typeface="Arial"/>
                <a:cs typeface="Arial"/>
              </a:rPr>
              <a:t>Videos</a:t>
            </a:r>
            <a:endParaRPr sz="2000">
              <a:latin typeface="Arial"/>
              <a:cs typeface="Arial"/>
            </a:endParaRPr>
          </a:p>
          <a:p>
            <a:pPr marL="99060">
              <a:lnSpc>
                <a:spcPct val="100000"/>
              </a:lnSpc>
              <a:spcBef>
                <a:spcPts val="830"/>
              </a:spcBef>
            </a:pPr>
            <a:r>
              <a:rPr dirty="0">
                <a:latin typeface="Droid Sans Fallback"/>
                <a:cs typeface="Droid Sans Fallback"/>
              </a:rPr>
              <a:t>影</a:t>
            </a:r>
            <a:r>
              <a:rPr dirty="0" spc="-5">
                <a:latin typeface="Droid Sans Fallback"/>
                <a:cs typeface="Droid Sans Fallback"/>
              </a:rPr>
              <a:t>音教材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3063" y="1057655"/>
            <a:ext cx="7796783" cy="5301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33272" y="1173480"/>
            <a:ext cx="7516368" cy="5070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54978" y="261061"/>
            <a:ext cx="2580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影音教</a:t>
            </a:r>
            <a:r>
              <a:rPr dirty="0" spc="-15"/>
              <a:t>材</a:t>
            </a:r>
            <a:r>
              <a:rPr dirty="0" spc="350"/>
              <a:t>-</a:t>
            </a:r>
            <a:r>
              <a:rPr dirty="0" spc="160"/>
              <a:t>1</a:t>
            </a:r>
          </a:p>
        </p:txBody>
      </p:sp>
      <p:sp>
        <p:nvSpPr>
          <p:cNvPr id="5" name="object 5"/>
          <p:cNvSpPr/>
          <p:nvPr/>
        </p:nvSpPr>
        <p:spPr>
          <a:xfrm>
            <a:off x="2773679" y="1917192"/>
            <a:ext cx="4034028" cy="3582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77311" y="2016251"/>
            <a:ext cx="3826764" cy="33848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65085" y="2710433"/>
            <a:ext cx="1076325" cy="292735"/>
          </a:xfrm>
          <a:custGeom>
            <a:avLst/>
            <a:gdLst/>
            <a:ahLst/>
            <a:cxnLst/>
            <a:rect l="l" t="t" r="r" b="b"/>
            <a:pathLst>
              <a:path w="1076325" h="292735">
                <a:moveTo>
                  <a:pt x="0" y="292608"/>
                </a:moveTo>
                <a:lnTo>
                  <a:pt x="1075944" y="292608"/>
                </a:lnTo>
                <a:lnTo>
                  <a:pt x="1075944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10578" y="3163061"/>
            <a:ext cx="792480" cy="792480"/>
          </a:xfrm>
          <a:custGeom>
            <a:avLst/>
            <a:gdLst/>
            <a:ahLst/>
            <a:cxnLst/>
            <a:rect l="l" t="t" r="r" b="b"/>
            <a:pathLst>
              <a:path w="792479" h="792479">
                <a:moveTo>
                  <a:pt x="198120" y="396239"/>
                </a:moveTo>
                <a:lnTo>
                  <a:pt x="0" y="594360"/>
                </a:lnTo>
                <a:lnTo>
                  <a:pt x="198120" y="792480"/>
                </a:lnTo>
                <a:lnTo>
                  <a:pt x="198120" y="693419"/>
                </a:lnTo>
                <a:lnTo>
                  <a:pt x="445770" y="693419"/>
                </a:lnTo>
                <a:lnTo>
                  <a:pt x="492823" y="690255"/>
                </a:lnTo>
                <a:lnTo>
                  <a:pt x="537950" y="681037"/>
                </a:lnTo>
                <a:lnTo>
                  <a:pt x="580739" y="666178"/>
                </a:lnTo>
                <a:lnTo>
                  <a:pt x="620776" y="646091"/>
                </a:lnTo>
                <a:lnTo>
                  <a:pt x="657648" y="621188"/>
                </a:lnTo>
                <a:lnTo>
                  <a:pt x="690943" y="591883"/>
                </a:lnTo>
                <a:lnTo>
                  <a:pt x="720248" y="558588"/>
                </a:lnTo>
                <a:lnTo>
                  <a:pt x="745151" y="521716"/>
                </a:lnTo>
                <a:lnTo>
                  <a:pt x="758404" y="495300"/>
                </a:lnTo>
                <a:lnTo>
                  <a:pt x="198120" y="495300"/>
                </a:lnTo>
                <a:lnTo>
                  <a:pt x="198120" y="396239"/>
                </a:lnTo>
                <a:close/>
              </a:path>
              <a:path w="792479" h="792479">
                <a:moveTo>
                  <a:pt x="792479" y="0"/>
                </a:moveTo>
                <a:lnTo>
                  <a:pt x="594360" y="0"/>
                </a:lnTo>
                <a:lnTo>
                  <a:pt x="594360" y="346710"/>
                </a:lnTo>
                <a:lnTo>
                  <a:pt x="586782" y="393667"/>
                </a:lnTo>
                <a:lnTo>
                  <a:pt x="565684" y="434455"/>
                </a:lnTo>
                <a:lnTo>
                  <a:pt x="533515" y="466624"/>
                </a:lnTo>
                <a:lnTo>
                  <a:pt x="492727" y="487722"/>
                </a:lnTo>
                <a:lnTo>
                  <a:pt x="445770" y="495300"/>
                </a:lnTo>
                <a:lnTo>
                  <a:pt x="758404" y="495300"/>
                </a:lnTo>
                <a:lnTo>
                  <a:pt x="765238" y="481679"/>
                </a:lnTo>
                <a:lnTo>
                  <a:pt x="780097" y="438890"/>
                </a:lnTo>
                <a:lnTo>
                  <a:pt x="789315" y="393763"/>
                </a:lnTo>
                <a:lnTo>
                  <a:pt x="792479" y="346710"/>
                </a:lnTo>
                <a:lnTo>
                  <a:pt x="7924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10578" y="3163061"/>
            <a:ext cx="792480" cy="792480"/>
          </a:xfrm>
          <a:custGeom>
            <a:avLst/>
            <a:gdLst/>
            <a:ahLst/>
            <a:cxnLst/>
            <a:rect l="l" t="t" r="r" b="b"/>
            <a:pathLst>
              <a:path w="792479" h="792479">
                <a:moveTo>
                  <a:pt x="792479" y="0"/>
                </a:moveTo>
                <a:lnTo>
                  <a:pt x="792479" y="346710"/>
                </a:lnTo>
                <a:lnTo>
                  <a:pt x="789315" y="393763"/>
                </a:lnTo>
                <a:lnTo>
                  <a:pt x="780097" y="438890"/>
                </a:lnTo>
                <a:lnTo>
                  <a:pt x="765238" y="481679"/>
                </a:lnTo>
                <a:lnTo>
                  <a:pt x="745151" y="521716"/>
                </a:lnTo>
                <a:lnTo>
                  <a:pt x="720248" y="558588"/>
                </a:lnTo>
                <a:lnTo>
                  <a:pt x="690943" y="591883"/>
                </a:lnTo>
                <a:lnTo>
                  <a:pt x="657648" y="621188"/>
                </a:lnTo>
                <a:lnTo>
                  <a:pt x="620776" y="646091"/>
                </a:lnTo>
                <a:lnTo>
                  <a:pt x="580739" y="666178"/>
                </a:lnTo>
                <a:lnTo>
                  <a:pt x="537950" y="681037"/>
                </a:lnTo>
                <a:lnTo>
                  <a:pt x="492823" y="690255"/>
                </a:lnTo>
                <a:lnTo>
                  <a:pt x="445770" y="693419"/>
                </a:lnTo>
                <a:lnTo>
                  <a:pt x="198120" y="693419"/>
                </a:lnTo>
                <a:lnTo>
                  <a:pt x="198120" y="792480"/>
                </a:lnTo>
                <a:lnTo>
                  <a:pt x="0" y="594360"/>
                </a:lnTo>
                <a:lnTo>
                  <a:pt x="198120" y="396239"/>
                </a:lnTo>
                <a:lnTo>
                  <a:pt x="198120" y="495300"/>
                </a:lnTo>
                <a:lnTo>
                  <a:pt x="445770" y="495300"/>
                </a:lnTo>
                <a:lnTo>
                  <a:pt x="492727" y="487722"/>
                </a:lnTo>
                <a:lnTo>
                  <a:pt x="533515" y="466624"/>
                </a:lnTo>
                <a:lnTo>
                  <a:pt x="565684" y="434455"/>
                </a:lnTo>
                <a:lnTo>
                  <a:pt x="586782" y="393667"/>
                </a:lnTo>
                <a:lnTo>
                  <a:pt x="594360" y="346710"/>
                </a:lnTo>
                <a:lnTo>
                  <a:pt x="594360" y="0"/>
                </a:lnTo>
                <a:lnTo>
                  <a:pt x="792479" y="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28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9414" y="2349245"/>
            <a:ext cx="22631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latin typeface="Droid Sans Fallback"/>
                <a:cs typeface="Droid Sans Fallback"/>
              </a:rPr>
              <a:t>基本操作</a:t>
            </a:r>
            <a:endParaRPr sz="4400">
              <a:latin typeface="Droid Sans Fallback"/>
              <a:cs typeface="Droid Sans Fallb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576" y="4204839"/>
            <a:ext cx="1892300" cy="902969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4D4D4D"/>
                </a:solidFill>
                <a:latin typeface="Droid Sans Fallback"/>
                <a:cs typeface="Droid Sans Fallback"/>
              </a:rPr>
              <a:t>使用者登入</a:t>
            </a:r>
            <a:endParaRPr sz="2400">
              <a:latin typeface="Droid Sans Fallback"/>
              <a:cs typeface="Droid Sans Fallback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4D4D4D"/>
                </a:solidFill>
                <a:latin typeface="Droid Sans Fallback"/>
                <a:cs typeface="Droid Sans Fallback"/>
              </a:rPr>
              <a:t>首頁介紹</a:t>
            </a:r>
            <a:endParaRPr sz="2400">
              <a:latin typeface="Droid Sans Fallback"/>
              <a:cs typeface="Droid Sans Fallb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0834" y="4206744"/>
            <a:ext cx="1894205" cy="902969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4D4D4D"/>
                </a:solidFill>
                <a:latin typeface="Droid Sans Fallback"/>
                <a:cs typeface="Droid Sans Fallback"/>
              </a:rPr>
              <a:t>使用者選單</a:t>
            </a:r>
            <a:endParaRPr sz="2400">
              <a:latin typeface="Droid Sans Fallback"/>
              <a:cs typeface="Droid Sans Fallback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4D4D4D"/>
                </a:solidFill>
                <a:latin typeface="Droid Sans Fallback"/>
                <a:cs typeface="Droid Sans Fallback"/>
              </a:rPr>
              <a:t>儀表板</a:t>
            </a:r>
            <a:endParaRPr sz="2400">
              <a:latin typeface="Droid Sans Fallback"/>
              <a:cs typeface="Droid Sans Fallb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1529" y="4206744"/>
            <a:ext cx="1587500" cy="902969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4D4D4D"/>
                </a:solidFill>
                <a:latin typeface="Droid Sans Fallback"/>
                <a:cs typeface="Droid Sans Fallback"/>
              </a:rPr>
              <a:t>行事曆</a:t>
            </a:r>
            <a:endParaRPr sz="2400">
              <a:latin typeface="Droid Sans Fallback"/>
              <a:cs typeface="Droid Sans Fallback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4D4D4D"/>
                </a:solidFill>
                <a:latin typeface="Droid Sans Fallback"/>
                <a:cs typeface="Droid Sans Fallback"/>
              </a:rPr>
              <a:t>常用圖示</a:t>
            </a:r>
            <a:endParaRPr sz="2400">
              <a:latin typeface="Droid Sans Fallback"/>
              <a:cs typeface="Droid Sans Fallb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4978" y="261061"/>
            <a:ext cx="2580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影音教</a:t>
            </a:r>
            <a:r>
              <a:rPr dirty="0" spc="-15"/>
              <a:t>材</a:t>
            </a:r>
            <a:r>
              <a:rPr dirty="0" spc="350"/>
              <a:t>-</a:t>
            </a:r>
            <a:r>
              <a:rPr dirty="0" spc="16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358140" y="1245108"/>
            <a:ext cx="4687824" cy="3296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7868" y="1341119"/>
            <a:ext cx="4468367" cy="3104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66288" y="2314955"/>
            <a:ext cx="5824727" cy="4279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88207" y="2421635"/>
            <a:ext cx="5580888" cy="4066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29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4978" y="261061"/>
            <a:ext cx="2580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影音教</a:t>
            </a:r>
            <a:r>
              <a:rPr dirty="0" spc="-15"/>
              <a:t>材</a:t>
            </a:r>
            <a:r>
              <a:rPr dirty="0" spc="350"/>
              <a:t>-</a:t>
            </a:r>
            <a:r>
              <a:rPr dirty="0" spc="160"/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1269491" y="1050036"/>
            <a:ext cx="6605016" cy="5183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99032" y="1164336"/>
            <a:ext cx="6345936" cy="495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30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130579"/>
            <a:ext cx="7827645" cy="104965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可瀏覽課程中所有影片的相關瀏覽</a:t>
            </a:r>
            <a:r>
              <a:rPr dirty="0" sz="2800">
                <a:solidFill>
                  <a:srgbClr val="4D4D4D"/>
                </a:solidFill>
                <a:latin typeface="Noto Sans CJK JP Regular"/>
                <a:cs typeface="Noto Sans CJK JP Regular"/>
              </a:rPr>
              <a:t>紀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錄。</a:t>
            </a:r>
            <a:endParaRPr sz="2800">
              <a:latin typeface="Noto Sans CJK JP Regular"/>
              <a:cs typeface="Noto Sans CJK JP Regular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點擊影片名稱可瀏覽每位學員的影</a:t>
            </a:r>
            <a:r>
              <a:rPr dirty="0" sz="2800">
                <a:solidFill>
                  <a:srgbClr val="4D4D4D"/>
                </a:solidFill>
                <a:latin typeface="Noto Sans CJK JP Regular"/>
                <a:cs typeface="Noto Sans CJK JP Regular"/>
              </a:rPr>
              <a:t>片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觀看</a:t>
            </a:r>
            <a:r>
              <a:rPr dirty="0" sz="2800">
                <a:solidFill>
                  <a:srgbClr val="4D4D4D"/>
                </a:solidFill>
                <a:latin typeface="Noto Sans CJK JP Regular"/>
                <a:cs typeface="Noto Sans CJK JP Regular"/>
              </a:rPr>
              <a:t>紀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錄。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05711" y="2107692"/>
            <a:ext cx="7519416" cy="2011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44395" y="2191511"/>
            <a:ext cx="7242048" cy="1844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984" y="3619500"/>
            <a:ext cx="6233160" cy="2555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7952" y="3709415"/>
            <a:ext cx="5983224" cy="2375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1427" y="4981954"/>
            <a:ext cx="6861048" cy="1866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12492" y="5064250"/>
            <a:ext cx="6598920" cy="17023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06476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影音教材報表</a:t>
            </a:r>
          </a:p>
        </p:txBody>
      </p:sp>
      <p:sp>
        <p:nvSpPr>
          <p:cNvPr id="10" name="object 10"/>
          <p:cNvSpPr/>
          <p:nvPr/>
        </p:nvSpPr>
        <p:spPr>
          <a:xfrm>
            <a:off x="4932426" y="3365753"/>
            <a:ext cx="433070" cy="271780"/>
          </a:xfrm>
          <a:custGeom>
            <a:avLst/>
            <a:gdLst/>
            <a:ahLst/>
            <a:cxnLst/>
            <a:rect l="l" t="t" r="r" b="b"/>
            <a:pathLst>
              <a:path w="433070" h="271779">
                <a:moveTo>
                  <a:pt x="0" y="271272"/>
                </a:moveTo>
                <a:lnTo>
                  <a:pt x="432815" y="271272"/>
                </a:lnTo>
                <a:lnTo>
                  <a:pt x="432815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65370" y="3813809"/>
            <a:ext cx="567055" cy="576580"/>
          </a:xfrm>
          <a:custGeom>
            <a:avLst/>
            <a:gdLst/>
            <a:ahLst/>
            <a:cxnLst/>
            <a:rect l="l" t="t" r="r" b="b"/>
            <a:pathLst>
              <a:path w="567054" h="576579">
                <a:moveTo>
                  <a:pt x="566927" y="292607"/>
                </a:moveTo>
                <a:lnTo>
                  <a:pt x="0" y="292607"/>
                </a:lnTo>
                <a:lnTo>
                  <a:pt x="283463" y="576071"/>
                </a:lnTo>
                <a:lnTo>
                  <a:pt x="566927" y="292607"/>
                </a:lnTo>
                <a:close/>
              </a:path>
              <a:path w="567054" h="576579">
                <a:moveTo>
                  <a:pt x="425195" y="0"/>
                </a:moveTo>
                <a:lnTo>
                  <a:pt x="141731" y="0"/>
                </a:lnTo>
                <a:lnTo>
                  <a:pt x="141731" y="292607"/>
                </a:lnTo>
                <a:lnTo>
                  <a:pt x="425195" y="292607"/>
                </a:lnTo>
                <a:lnTo>
                  <a:pt x="42519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65370" y="3813809"/>
            <a:ext cx="567055" cy="576580"/>
          </a:xfrm>
          <a:custGeom>
            <a:avLst/>
            <a:gdLst/>
            <a:ahLst/>
            <a:cxnLst/>
            <a:rect l="l" t="t" r="r" b="b"/>
            <a:pathLst>
              <a:path w="567054" h="576579">
                <a:moveTo>
                  <a:pt x="0" y="292607"/>
                </a:moveTo>
                <a:lnTo>
                  <a:pt x="141731" y="292607"/>
                </a:lnTo>
                <a:lnTo>
                  <a:pt x="141731" y="0"/>
                </a:lnTo>
                <a:lnTo>
                  <a:pt x="425195" y="0"/>
                </a:lnTo>
                <a:lnTo>
                  <a:pt x="425195" y="292607"/>
                </a:lnTo>
                <a:lnTo>
                  <a:pt x="566927" y="292607"/>
                </a:lnTo>
                <a:lnTo>
                  <a:pt x="283463" y="576071"/>
                </a:lnTo>
                <a:lnTo>
                  <a:pt x="0" y="292607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69897" y="5118353"/>
            <a:ext cx="288290" cy="251460"/>
          </a:xfrm>
          <a:custGeom>
            <a:avLst/>
            <a:gdLst/>
            <a:ahLst/>
            <a:cxnLst/>
            <a:rect l="l" t="t" r="r" b="b"/>
            <a:pathLst>
              <a:path w="288289" h="251460">
                <a:moveTo>
                  <a:pt x="0" y="251460"/>
                </a:moveTo>
                <a:lnTo>
                  <a:pt x="288035" y="251460"/>
                </a:lnTo>
                <a:lnTo>
                  <a:pt x="288035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36953" y="5558790"/>
            <a:ext cx="605155" cy="638810"/>
          </a:xfrm>
          <a:custGeom>
            <a:avLst/>
            <a:gdLst/>
            <a:ahLst/>
            <a:cxnLst/>
            <a:rect l="l" t="t" r="r" b="b"/>
            <a:pathLst>
              <a:path w="605155" h="638810">
                <a:moveTo>
                  <a:pt x="151257" y="0"/>
                </a:moveTo>
                <a:lnTo>
                  <a:pt x="0" y="0"/>
                </a:lnTo>
                <a:lnTo>
                  <a:pt x="0" y="298234"/>
                </a:lnTo>
                <a:lnTo>
                  <a:pt x="4263" y="345814"/>
                </a:lnTo>
                <a:lnTo>
                  <a:pt x="16557" y="390595"/>
                </a:lnTo>
                <a:lnTo>
                  <a:pt x="36133" y="431831"/>
                </a:lnTo>
                <a:lnTo>
                  <a:pt x="62244" y="468774"/>
                </a:lnTo>
                <a:lnTo>
                  <a:pt x="94143" y="500676"/>
                </a:lnTo>
                <a:lnTo>
                  <a:pt x="131082" y="526789"/>
                </a:lnTo>
                <a:lnTo>
                  <a:pt x="172314" y="546368"/>
                </a:lnTo>
                <a:lnTo>
                  <a:pt x="217092" y="558663"/>
                </a:lnTo>
                <a:lnTo>
                  <a:pt x="264668" y="562927"/>
                </a:lnTo>
                <a:lnTo>
                  <a:pt x="453771" y="562927"/>
                </a:lnTo>
                <a:lnTo>
                  <a:pt x="453771" y="638556"/>
                </a:lnTo>
                <a:lnTo>
                  <a:pt x="605028" y="487299"/>
                </a:lnTo>
                <a:lnTo>
                  <a:pt x="529399" y="411670"/>
                </a:lnTo>
                <a:lnTo>
                  <a:pt x="264668" y="411670"/>
                </a:lnTo>
                <a:lnTo>
                  <a:pt x="220533" y="402755"/>
                </a:lnTo>
                <a:lnTo>
                  <a:pt x="184483" y="378444"/>
                </a:lnTo>
                <a:lnTo>
                  <a:pt x="160172" y="342383"/>
                </a:lnTo>
                <a:lnTo>
                  <a:pt x="151259" y="298234"/>
                </a:lnTo>
                <a:lnTo>
                  <a:pt x="151257" y="0"/>
                </a:lnTo>
                <a:close/>
              </a:path>
              <a:path w="605155" h="638810">
                <a:moveTo>
                  <a:pt x="453771" y="336042"/>
                </a:moveTo>
                <a:lnTo>
                  <a:pt x="453771" y="411670"/>
                </a:lnTo>
                <a:lnTo>
                  <a:pt x="529399" y="411670"/>
                </a:lnTo>
                <a:lnTo>
                  <a:pt x="453771" y="33604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36953" y="5558790"/>
            <a:ext cx="605155" cy="638810"/>
          </a:xfrm>
          <a:custGeom>
            <a:avLst/>
            <a:gdLst/>
            <a:ahLst/>
            <a:cxnLst/>
            <a:rect l="l" t="t" r="r" b="b"/>
            <a:pathLst>
              <a:path w="605155" h="638810">
                <a:moveTo>
                  <a:pt x="0" y="0"/>
                </a:moveTo>
                <a:lnTo>
                  <a:pt x="0" y="298234"/>
                </a:lnTo>
                <a:lnTo>
                  <a:pt x="4263" y="345814"/>
                </a:lnTo>
                <a:lnTo>
                  <a:pt x="16557" y="390595"/>
                </a:lnTo>
                <a:lnTo>
                  <a:pt x="36133" y="431831"/>
                </a:lnTo>
                <a:lnTo>
                  <a:pt x="62244" y="468774"/>
                </a:lnTo>
                <a:lnTo>
                  <a:pt x="94143" y="500676"/>
                </a:lnTo>
                <a:lnTo>
                  <a:pt x="131082" y="526789"/>
                </a:lnTo>
                <a:lnTo>
                  <a:pt x="172314" y="546368"/>
                </a:lnTo>
                <a:lnTo>
                  <a:pt x="217092" y="558663"/>
                </a:lnTo>
                <a:lnTo>
                  <a:pt x="264668" y="562927"/>
                </a:lnTo>
                <a:lnTo>
                  <a:pt x="453771" y="562927"/>
                </a:lnTo>
                <a:lnTo>
                  <a:pt x="453771" y="638556"/>
                </a:lnTo>
                <a:lnTo>
                  <a:pt x="605028" y="487299"/>
                </a:lnTo>
                <a:lnTo>
                  <a:pt x="453771" y="336042"/>
                </a:lnTo>
                <a:lnTo>
                  <a:pt x="453771" y="411670"/>
                </a:lnTo>
                <a:lnTo>
                  <a:pt x="264668" y="411670"/>
                </a:lnTo>
                <a:lnTo>
                  <a:pt x="220533" y="402755"/>
                </a:lnTo>
                <a:lnTo>
                  <a:pt x="184483" y="378444"/>
                </a:lnTo>
                <a:lnTo>
                  <a:pt x="160172" y="342383"/>
                </a:lnTo>
                <a:lnTo>
                  <a:pt x="151257" y="298221"/>
                </a:lnTo>
                <a:lnTo>
                  <a:pt x="151257" y="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31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2948" y="261061"/>
            <a:ext cx="10407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練習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32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2870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810"/>
              </a:spcBef>
            </a:pPr>
            <a:r>
              <a:rPr dirty="0"/>
              <a:t>請依照下面說明進行練習</a:t>
            </a:r>
          </a:p>
          <a:p>
            <a:pPr marL="906780" marR="5080" indent="-295910">
              <a:lnSpc>
                <a:spcPct val="117900"/>
              </a:lnSpc>
              <a:spcBef>
                <a:spcPts val="15"/>
              </a:spcBef>
            </a:pPr>
            <a:r>
              <a:rPr dirty="0" sz="2800">
                <a:latin typeface="Arial"/>
                <a:cs typeface="Arial"/>
              </a:rPr>
              <a:t>1</a:t>
            </a:r>
            <a:r>
              <a:rPr dirty="0" sz="2800" spc="-5">
                <a:latin typeface="Arial"/>
                <a:cs typeface="Arial"/>
              </a:rPr>
              <a:t>.</a:t>
            </a:r>
            <a:r>
              <a:rPr dirty="0" sz="2800" spc="-5"/>
              <a:t>請新增一個影音教材，影片來源請使</a:t>
            </a:r>
            <a:r>
              <a:rPr dirty="0" sz="2800"/>
              <a:t>用</a:t>
            </a:r>
            <a:r>
              <a:rPr dirty="0" sz="2800" spc="-5"/>
              <a:t>影片檔 </a:t>
            </a:r>
            <a:r>
              <a:rPr dirty="0" sz="2800" spc="-10"/>
              <a:t>或</a:t>
            </a:r>
            <a:r>
              <a:rPr dirty="0" sz="2800">
                <a:latin typeface="Arial"/>
                <a:cs typeface="Arial"/>
              </a:rPr>
              <a:t>Youtube</a:t>
            </a:r>
            <a:r>
              <a:rPr dirty="0" sz="2800" spc="-10"/>
              <a:t>連結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127" y="1165860"/>
            <a:ext cx="7857744" cy="5247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4859" y="1281683"/>
            <a:ext cx="7574280" cy="5015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592948" y="261061"/>
            <a:ext cx="104076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6666"/>
                </a:solidFill>
                <a:latin typeface="Noto Sans CJK JP Regular"/>
                <a:cs typeface="Noto Sans CJK JP Regular"/>
              </a:rPr>
              <a:t>作業</a:t>
            </a:r>
            <a:endParaRPr sz="40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72639" y="1834895"/>
            <a:ext cx="4687823" cy="4162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82367" y="1940051"/>
            <a:ext cx="4468367" cy="3951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60869" y="3536441"/>
            <a:ext cx="1140460" cy="294640"/>
          </a:xfrm>
          <a:custGeom>
            <a:avLst/>
            <a:gdLst/>
            <a:ahLst/>
            <a:cxnLst/>
            <a:rect l="l" t="t" r="r" b="b"/>
            <a:pathLst>
              <a:path w="1140459" h="294639">
                <a:moveTo>
                  <a:pt x="0" y="294132"/>
                </a:moveTo>
                <a:lnTo>
                  <a:pt x="1139952" y="294132"/>
                </a:lnTo>
                <a:lnTo>
                  <a:pt x="1139952" y="0"/>
                </a:lnTo>
                <a:lnTo>
                  <a:pt x="0" y="0"/>
                </a:lnTo>
                <a:lnTo>
                  <a:pt x="0" y="294132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75297" y="3915917"/>
            <a:ext cx="792480" cy="792480"/>
          </a:xfrm>
          <a:custGeom>
            <a:avLst/>
            <a:gdLst/>
            <a:ahLst/>
            <a:cxnLst/>
            <a:rect l="l" t="t" r="r" b="b"/>
            <a:pathLst>
              <a:path w="792479" h="792479">
                <a:moveTo>
                  <a:pt x="198120" y="396239"/>
                </a:moveTo>
                <a:lnTo>
                  <a:pt x="0" y="594359"/>
                </a:lnTo>
                <a:lnTo>
                  <a:pt x="198120" y="792479"/>
                </a:lnTo>
                <a:lnTo>
                  <a:pt x="198120" y="693419"/>
                </a:lnTo>
                <a:lnTo>
                  <a:pt x="445770" y="693419"/>
                </a:lnTo>
                <a:lnTo>
                  <a:pt x="492823" y="690255"/>
                </a:lnTo>
                <a:lnTo>
                  <a:pt x="537950" y="681037"/>
                </a:lnTo>
                <a:lnTo>
                  <a:pt x="580739" y="666178"/>
                </a:lnTo>
                <a:lnTo>
                  <a:pt x="620776" y="646091"/>
                </a:lnTo>
                <a:lnTo>
                  <a:pt x="657648" y="621188"/>
                </a:lnTo>
                <a:lnTo>
                  <a:pt x="690943" y="591883"/>
                </a:lnTo>
                <a:lnTo>
                  <a:pt x="720248" y="558588"/>
                </a:lnTo>
                <a:lnTo>
                  <a:pt x="745151" y="521715"/>
                </a:lnTo>
                <a:lnTo>
                  <a:pt x="758404" y="495299"/>
                </a:lnTo>
                <a:lnTo>
                  <a:pt x="198120" y="495299"/>
                </a:lnTo>
                <a:lnTo>
                  <a:pt x="198120" y="396239"/>
                </a:lnTo>
                <a:close/>
              </a:path>
              <a:path w="792479" h="792479">
                <a:moveTo>
                  <a:pt x="792479" y="0"/>
                </a:moveTo>
                <a:lnTo>
                  <a:pt x="594359" y="0"/>
                </a:lnTo>
                <a:lnTo>
                  <a:pt x="594359" y="346709"/>
                </a:lnTo>
                <a:lnTo>
                  <a:pt x="586782" y="393667"/>
                </a:lnTo>
                <a:lnTo>
                  <a:pt x="565684" y="434455"/>
                </a:lnTo>
                <a:lnTo>
                  <a:pt x="533515" y="466624"/>
                </a:lnTo>
                <a:lnTo>
                  <a:pt x="492727" y="487722"/>
                </a:lnTo>
                <a:lnTo>
                  <a:pt x="445770" y="495299"/>
                </a:lnTo>
                <a:lnTo>
                  <a:pt x="758404" y="495299"/>
                </a:lnTo>
                <a:lnTo>
                  <a:pt x="765238" y="481679"/>
                </a:lnTo>
                <a:lnTo>
                  <a:pt x="780097" y="438890"/>
                </a:lnTo>
                <a:lnTo>
                  <a:pt x="789315" y="393763"/>
                </a:lnTo>
                <a:lnTo>
                  <a:pt x="792479" y="346709"/>
                </a:lnTo>
                <a:lnTo>
                  <a:pt x="7924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75297" y="3915917"/>
            <a:ext cx="792480" cy="792480"/>
          </a:xfrm>
          <a:custGeom>
            <a:avLst/>
            <a:gdLst/>
            <a:ahLst/>
            <a:cxnLst/>
            <a:rect l="l" t="t" r="r" b="b"/>
            <a:pathLst>
              <a:path w="792479" h="792479">
                <a:moveTo>
                  <a:pt x="792479" y="0"/>
                </a:moveTo>
                <a:lnTo>
                  <a:pt x="792479" y="346709"/>
                </a:lnTo>
                <a:lnTo>
                  <a:pt x="789315" y="393763"/>
                </a:lnTo>
                <a:lnTo>
                  <a:pt x="780097" y="438890"/>
                </a:lnTo>
                <a:lnTo>
                  <a:pt x="765238" y="481679"/>
                </a:lnTo>
                <a:lnTo>
                  <a:pt x="745151" y="521715"/>
                </a:lnTo>
                <a:lnTo>
                  <a:pt x="720248" y="558588"/>
                </a:lnTo>
                <a:lnTo>
                  <a:pt x="690943" y="591883"/>
                </a:lnTo>
                <a:lnTo>
                  <a:pt x="657648" y="621188"/>
                </a:lnTo>
                <a:lnTo>
                  <a:pt x="620776" y="646091"/>
                </a:lnTo>
                <a:lnTo>
                  <a:pt x="580739" y="666178"/>
                </a:lnTo>
                <a:lnTo>
                  <a:pt x="537950" y="681037"/>
                </a:lnTo>
                <a:lnTo>
                  <a:pt x="492823" y="690255"/>
                </a:lnTo>
                <a:lnTo>
                  <a:pt x="445770" y="693419"/>
                </a:lnTo>
                <a:lnTo>
                  <a:pt x="198120" y="693419"/>
                </a:lnTo>
                <a:lnTo>
                  <a:pt x="198120" y="792479"/>
                </a:lnTo>
                <a:lnTo>
                  <a:pt x="0" y="594359"/>
                </a:lnTo>
                <a:lnTo>
                  <a:pt x="198120" y="396239"/>
                </a:lnTo>
                <a:lnTo>
                  <a:pt x="198120" y="495299"/>
                </a:lnTo>
                <a:lnTo>
                  <a:pt x="445770" y="495299"/>
                </a:lnTo>
                <a:lnTo>
                  <a:pt x="492727" y="487722"/>
                </a:lnTo>
                <a:lnTo>
                  <a:pt x="533515" y="466624"/>
                </a:lnTo>
                <a:lnTo>
                  <a:pt x="565684" y="434455"/>
                </a:lnTo>
                <a:lnTo>
                  <a:pt x="586782" y="393667"/>
                </a:lnTo>
                <a:lnTo>
                  <a:pt x="594359" y="346709"/>
                </a:lnTo>
                <a:lnTo>
                  <a:pt x="594359" y="0"/>
                </a:lnTo>
                <a:lnTo>
                  <a:pt x="792479" y="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33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4978" y="261061"/>
            <a:ext cx="2580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作業設</a:t>
            </a:r>
            <a:r>
              <a:rPr dirty="0" spc="-15"/>
              <a:t>定</a:t>
            </a:r>
            <a:r>
              <a:rPr dirty="0" spc="350"/>
              <a:t>-</a:t>
            </a:r>
            <a:r>
              <a:rPr dirty="0" spc="160"/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531876" y="947927"/>
            <a:ext cx="5620512" cy="3307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0748" y="1043939"/>
            <a:ext cx="5382768" cy="3115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60420" y="2781300"/>
            <a:ext cx="5620512" cy="381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79291" y="2883407"/>
            <a:ext cx="5382767" cy="3605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18153" y="2943605"/>
            <a:ext cx="5041900" cy="1525905"/>
          </a:xfrm>
          <a:custGeom>
            <a:avLst/>
            <a:gdLst/>
            <a:ahLst/>
            <a:cxnLst/>
            <a:rect l="l" t="t" r="r" b="b"/>
            <a:pathLst>
              <a:path w="5041900" h="1525904">
                <a:moveTo>
                  <a:pt x="0" y="1525524"/>
                </a:moveTo>
                <a:lnTo>
                  <a:pt x="5041392" y="1525524"/>
                </a:lnTo>
                <a:lnTo>
                  <a:pt x="5041392" y="0"/>
                </a:lnTo>
                <a:lnTo>
                  <a:pt x="0" y="0"/>
                </a:lnTo>
                <a:lnTo>
                  <a:pt x="0" y="1525524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67100" y="2496311"/>
            <a:ext cx="2645664" cy="496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10000" y="2474976"/>
            <a:ext cx="1959864" cy="5654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09771" y="2519172"/>
            <a:ext cx="2560320" cy="411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509771" y="2547620"/>
            <a:ext cx="2560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0059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3366"/>
                </a:solidFill>
                <a:latin typeface="Noto Sans CJK JP Regular"/>
                <a:cs typeface="Noto Sans CJK JP Regular"/>
              </a:rPr>
              <a:t>可設定作業時間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19678" y="4752594"/>
            <a:ext cx="5039995" cy="1696720"/>
          </a:xfrm>
          <a:custGeom>
            <a:avLst/>
            <a:gdLst/>
            <a:ahLst/>
            <a:cxnLst/>
            <a:rect l="l" t="t" r="r" b="b"/>
            <a:pathLst>
              <a:path w="5039995" h="1696720">
                <a:moveTo>
                  <a:pt x="0" y="1696211"/>
                </a:moveTo>
                <a:lnTo>
                  <a:pt x="5039868" y="1696211"/>
                </a:lnTo>
                <a:lnTo>
                  <a:pt x="5039868" y="0"/>
                </a:lnTo>
                <a:lnTo>
                  <a:pt x="0" y="0"/>
                </a:lnTo>
                <a:lnTo>
                  <a:pt x="0" y="1696211"/>
                </a:lnTo>
                <a:close/>
              </a:path>
            </a:pathLst>
          </a:custGeom>
          <a:ln w="2590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68623" y="4347971"/>
            <a:ext cx="2612136" cy="455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66159" y="4326635"/>
            <a:ext cx="2417064" cy="5654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11296" y="4370832"/>
            <a:ext cx="2526792" cy="3703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518915" y="4399533"/>
            <a:ext cx="2519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7329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3366"/>
                </a:solidFill>
                <a:latin typeface="Noto Sans CJK JP Regular"/>
                <a:cs typeface="Noto Sans CJK JP Regular"/>
              </a:rPr>
              <a:t>繳交作業相關的設定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34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8012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作業評分</a:t>
            </a:r>
          </a:p>
        </p:txBody>
      </p:sp>
      <p:sp>
        <p:nvSpPr>
          <p:cNvPr id="3" name="object 3"/>
          <p:cNvSpPr/>
          <p:nvPr/>
        </p:nvSpPr>
        <p:spPr>
          <a:xfrm>
            <a:off x="816863" y="1153667"/>
            <a:ext cx="7510272" cy="5317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4024" y="1269491"/>
            <a:ext cx="7235952" cy="5085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20617" y="2998470"/>
            <a:ext cx="576580" cy="360045"/>
          </a:xfrm>
          <a:custGeom>
            <a:avLst/>
            <a:gdLst/>
            <a:ahLst/>
            <a:cxnLst/>
            <a:rect l="l" t="t" r="r" b="b"/>
            <a:pathLst>
              <a:path w="576579" h="360045">
                <a:moveTo>
                  <a:pt x="0" y="359663"/>
                </a:moveTo>
                <a:lnTo>
                  <a:pt x="576072" y="359663"/>
                </a:lnTo>
                <a:lnTo>
                  <a:pt x="576072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95755" y="976883"/>
            <a:ext cx="6952488" cy="5670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28344" y="1097280"/>
            <a:ext cx="6687311" cy="5430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96845" y="3213354"/>
            <a:ext cx="5544820" cy="792480"/>
          </a:xfrm>
          <a:custGeom>
            <a:avLst/>
            <a:gdLst/>
            <a:ahLst/>
            <a:cxnLst/>
            <a:rect l="l" t="t" r="r" b="b"/>
            <a:pathLst>
              <a:path w="5544820" h="792479">
                <a:moveTo>
                  <a:pt x="0" y="792480"/>
                </a:moveTo>
                <a:lnTo>
                  <a:pt x="5544311" y="792480"/>
                </a:lnTo>
                <a:lnTo>
                  <a:pt x="5544311" y="0"/>
                </a:lnTo>
                <a:lnTo>
                  <a:pt x="0" y="0"/>
                </a:lnTo>
                <a:lnTo>
                  <a:pt x="0" y="79248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35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8012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快速評分</a:t>
            </a:r>
          </a:p>
        </p:txBody>
      </p:sp>
      <p:sp>
        <p:nvSpPr>
          <p:cNvPr id="3" name="object 3"/>
          <p:cNvSpPr/>
          <p:nvPr/>
        </p:nvSpPr>
        <p:spPr>
          <a:xfrm>
            <a:off x="1335024" y="2080260"/>
            <a:ext cx="7732776" cy="427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75232" y="2186939"/>
            <a:ext cx="7452359" cy="4056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8684" y="943355"/>
            <a:ext cx="4064508" cy="3066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2315" y="1037844"/>
            <a:ext cx="3857244" cy="2877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64029" y="2477261"/>
            <a:ext cx="1297305" cy="376555"/>
          </a:xfrm>
          <a:custGeom>
            <a:avLst/>
            <a:gdLst/>
            <a:ahLst/>
            <a:cxnLst/>
            <a:rect l="l" t="t" r="r" b="b"/>
            <a:pathLst>
              <a:path w="1297305" h="376555">
                <a:moveTo>
                  <a:pt x="0" y="376427"/>
                </a:moveTo>
                <a:lnTo>
                  <a:pt x="1296924" y="376427"/>
                </a:lnTo>
                <a:lnTo>
                  <a:pt x="1296924" y="0"/>
                </a:lnTo>
                <a:lnTo>
                  <a:pt x="0" y="0"/>
                </a:lnTo>
                <a:lnTo>
                  <a:pt x="0" y="376427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08653" y="4027170"/>
            <a:ext cx="1152525" cy="771525"/>
          </a:xfrm>
          <a:custGeom>
            <a:avLst/>
            <a:gdLst/>
            <a:ahLst/>
            <a:cxnLst/>
            <a:rect l="l" t="t" r="r" b="b"/>
            <a:pathLst>
              <a:path w="1152525" h="771525">
                <a:moveTo>
                  <a:pt x="0" y="771143"/>
                </a:moveTo>
                <a:lnTo>
                  <a:pt x="1152144" y="771143"/>
                </a:lnTo>
                <a:lnTo>
                  <a:pt x="1152144" y="0"/>
                </a:lnTo>
                <a:lnTo>
                  <a:pt x="0" y="0"/>
                </a:lnTo>
                <a:lnTo>
                  <a:pt x="0" y="771143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36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2948" y="261061"/>
            <a:ext cx="10407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練習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37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4941" y="1544630"/>
            <a:ext cx="4501515" cy="110871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dirty="0" sz="3200">
                <a:solidFill>
                  <a:srgbClr val="4D4D4D"/>
                </a:solidFill>
                <a:latin typeface="Noto Sans CJK JP Regular"/>
                <a:cs typeface="Noto Sans CJK JP Regular"/>
              </a:rPr>
              <a:t>請依照下面說明進行練習</a:t>
            </a:r>
            <a:endParaRPr sz="3200">
              <a:latin typeface="Noto Sans CJK JP Regular"/>
              <a:cs typeface="Noto Sans CJK JP Regular"/>
            </a:endParaRPr>
          </a:p>
          <a:p>
            <a:pPr algn="ctr" marL="84455">
              <a:lnSpc>
                <a:spcPct val="100000"/>
              </a:lnSpc>
              <a:spcBef>
                <a:spcPts val="620"/>
              </a:spcBef>
            </a:pPr>
            <a:r>
              <a:rPr dirty="0" sz="2800">
                <a:solidFill>
                  <a:srgbClr val="4D4D4D"/>
                </a:solidFill>
                <a:latin typeface="Arial"/>
                <a:cs typeface="Arial"/>
              </a:rPr>
              <a:t>1.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請新增一個作業活動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127" y="1165860"/>
            <a:ext cx="7857744" cy="5247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4859" y="1281683"/>
            <a:ext cx="7574280" cy="5015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62725" y="261061"/>
            <a:ext cx="2072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測驗卷</a:t>
            </a:r>
            <a:r>
              <a:rPr dirty="0" spc="350"/>
              <a:t>-</a:t>
            </a:r>
            <a:r>
              <a:rPr dirty="0" spc="160"/>
              <a:t>1</a:t>
            </a:r>
          </a:p>
        </p:txBody>
      </p:sp>
      <p:sp>
        <p:nvSpPr>
          <p:cNvPr id="5" name="object 5"/>
          <p:cNvSpPr/>
          <p:nvPr/>
        </p:nvSpPr>
        <p:spPr>
          <a:xfrm>
            <a:off x="6960869" y="3536441"/>
            <a:ext cx="1140460" cy="294640"/>
          </a:xfrm>
          <a:custGeom>
            <a:avLst/>
            <a:gdLst/>
            <a:ahLst/>
            <a:cxnLst/>
            <a:rect l="l" t="t" r="r" b="b"/>
            <a:pathLst>
              <a:path w="1140459" h="294639">
                <a:moveTo>
                  <a:pt x="0" y="294132"/>
                </a:moveTo>
                <a:lnTo>
                  <a:pt x="1139952" y="294132"/>
                </a:lnTo>
                <a:lnTo>
                  <a:pt x="1139952" y="0"/>
                </a:lnTo>
                <a:lnTo>
                  <a:pt x="0" y="0"/>
                </a:lnTo>
                <a:lnTo>
                  <a:pt x="0" y="294132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75297" y="3915917"/>
            <a:ext cx="792480" cy="792480"/>
          </a:xfrm>
          <a:custGeom>
            <a:avLst/>
            <a:gdLst/>
            <a:ahLst/>
            <a:cxnLst/>
            <a:rect l="l" t="t" r="r" b="b"/>
            <a:pathLst>
              <a:path w="792479" h="792479">
                <a:moveTo>
                  <a:pt x="198120" y="396239"/>
                </a:moveTo>
                <a:lnTo>
                  <a:pt x="0" y="594359"/>
                </a:lnTo>
                <a:lnTo>
                  <a:pt x="198120" y="792479"/>
                </a:lnTo>
                <a:lnTo>
                  <a:pt x="198120" y="693419"/>
                </a:lnTo>
                <a:lnTo>
                  <a:pt x="445770" y="693419"/>
                </a:lnTo>
                <a:lnTo>
                  <a:pt x="492823" y="690255"/>
                </a:lnTo>
                <a:lnTo>
                  <a:pt x="537950" y="681037"/>
                </a:lnTo>
                <a:lnTo>
                  <a:pt x="580739" y="666178"/>
                </a:lnTo>
                <a:lnTo>
                  <a:pt x="620776" y="646091"/>
                </a:lnTo>
                <a:lnTo>
                  <a:pt x="657648" y="621188"/>
                </a:lnTo>
                <a:lnTo>
                  <a:pt x="690943" y="591883"/>
                </a:lnTo>
                <a:lnTo>
                  <a:pt x="720248" y="558588"/>
                </a:lnTo>
                <a:lnTo>
                  <a:pt x="745151" y="521715"/>
                </a:lnTo>
                <a:lnTo>
                  <a:pt x="758404" y="495299"/>
                </a:lnTo>
                <a:lnTo>
                  <a:pt x="198120" y="495299"/>
                </a:lnTo>
                <a:lnTo>
                  <a:pt x="198120" y="396239"/>
                </a:lnTo>
                <a:close/>
              </a:path>
              <a:path w="792479" h="792479">
                <a:moveTo>
                  <a:pt x="792479" y="0"/>
                </a:moveTo>
                <a:lnTo>
                  <a:pt x="594359" y="0"/>
                </a:lnTo>
                <a:lnTo>
                  <a:pt x="594359" y="346709"/>
                </a:lnTo>
                <a:lnTo>
                  <a:pt x="586782" y="393667"/>
                </a:lnTo>
                <a:lnTo>
                  <a:pt x="565684" y="434455"/>
                </a:lnTo>
                <a:lnTo>
                  <a:pt x="533515" y="466624"/>
                </a:lnTo>
                <a:lnTo>
                  <a:pt x="492727" y="487722"/>
                </a:lnTo>
                <a:lnTo>
                  <a:pt x="445770" y="495299"/>
                </a:lnTo>
                <a:lnTo>
                  <a:pt x="758404" y="495299"/>
                </a:lnTo>
                <a:lnTo>
                  <a:pt x="765238" y="481679"/>
                </a:lnTo>
                <a:lnTo>
                  <a:pt x="780097" y="438890"/>
                </a:lnTo>
                <a:lnTo>
                  <a:pt x="789315" y="393763"/>
                </a:lnTo>
                <a:lnTo>
                  <a:pt x="792479" y="346709"/>
                </a:lnTo>
                <a:lnTo>
                  <a:pt x="7924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75297" y="3915917"/>
            <a:ext cx="792480" cy="792480"/>
          </a:xfrm>
          <a:custGeom>
            <a:avLst/>
            <a:gdLst/>
            <a:ahLst/>
            <a:cxnLst/>
            <a:rect l="l" t="t" r="r" b="b"/>
            <a:pathLst>
              <a:path w="792479" h="792479">
                <a:moveTo>
                  <a:pt x="792479" y="0"/>
                </a:moveTo>
                <a:lnTo>
                  <a:pt x="792479" y="346709"/>
                </a:lnTo>
                <a:lnTo>
                  <a:pt x="789315" y="393763"/>
                </a:lnTo>
                <a:lnTo>
                  <a:pt x="780097" y="438890"/>
                </a:lnTo>
                <a:lnTo>
                  <a:pt x="765238" y="481679"/>
                </a:lnTo>
                <a:lnTo>
                  <a:pt x="745151" y="521715"/>
                </a:lnTo>
                <a:lnTo>
                  <a:pt x="720248" y="558588"/>
                </a:lnTo>
                <a:lnTo>
                  <a:pt x="690943" y="591883"/>
                </a:lnTo>
                <a:lnTo>
                  <a:pt x="657648" y="621188"/>
                </a:lnTo>
                <a:lnTo>
                  <a:pt x="620776" y="646091"/>
                </a:lnTo>
                <a:lnTo>
                  <a:pt x="580739" y="666178"/>
                </a:lnTo>
                <a:lnTo>
                  <a:pt x="537950" y="681037"/>
                </a:lnTo>
                <a:lnTo>
                  <a:pt x="492823" y="690255"/>
                </a:lnTo>
                <a:lnTo>
                  <a:pt x="445770" y="693419"/>
                </a:lnTo>
                <a:lnTo>
                  <a:pt x="198120" y="693419"/>
                </a:lnTo>
                <a:lnTo>
                  <a:pt x="198120" y="792479"/>
                </a:lnTo>
                <a:lnTo>
                  <a:pt x="0" y="594359"/>
                </a:lnTo>
                <a:lnTo>
                  <a:pt x="198120" y="396239"/>
                </a:lnTo>
                <a:lnTo>
                  <a:pt x="198120" y="495299"/>
                </a:lnTo>
                <a:lnTo>
                  <a:pt x="445770" y="495299"/>
                </a:lnTo>
                <a:lnTo>
                  <a:pt x="492727" y="487722"/>
                </a:lnTo>
                <a:lnTo>
                  <a:pt x="533515" y="466624"/>
                </a:lnTo>
                <a:lnTo>
                  <a:pt x="565684" y="434455"/>
                </a:lnTo>
                <a:lnTo>
                  <a:pt x="586782" y="393667"/>
                </a:lnTo>
                <a:lnTo>
                  <a:pt x="594359" y="346709"/>
                </a:lnTo>
                <a:lnTo>
                  <a:pt x="594359" y="0"/>
                </a:lnTo>
                <a:lnTo>
                  <a:pt x="792479" y="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37944" y="1830323"/>
            <a:ext cx="4687824" cy="4169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47672" y="1935479"/>
            <a:ext cx="4468368" cy="3959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8012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平台首頁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219580"/>
            <a:ext cx="55168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平台網址</a:t>
            </a:r>
            <a:r>
              <a:rPr dirty="0" sz="2800" spc="-25">
                <a:solidFill>
                  <a:srgbClr val="4D4D4D"/>
                </a:solidFill>
                <a:latin typeface="Noto Sans CJK JP Regular"/>
                <a:cs typeface="Noto Sans CJK JP Regular"/>
              </a:rPr>
              <a:t>：</a:t>
            </a:r>
            <a:r>
              <a:rPr dirty="0" u="heavy" sz="2800" spc="-2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</a:rPr>
              <a:t>moodle.hdut.edu.tw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9176" y="1653539"/>
            <a:ext cx="5565647" cy="453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08048" y="1761743"/>
            <a:ext cx="5327903" cy="432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339" y="1148537"/>
            <a:ext cx="74733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dirty="0" sz="2800" spc="-10">
                <a:solidFill>
                  <a:srgbClr val="4D4D4D"/>
                </a:solidFill>
                <a:latin typeface="Noto Sans CJK JP Regular"/>
                <a:cs typeface="Noto Sans CJK JP Regular"/>
              </a:rPr>
              <a:t>設定測驗基本資料：測驗名稱、作</a:t>
            </a:r>
            <a:r>
              <a:rPr dirty="0" sz="2800">
                <a:solidFill>
                  <a:srgbClr val="4D4D4D"/>
                </a:solidFill>
                <a:latin typeface="Noto Sans CJK JP Regular"/>
                <a:cs typeface="Noto Sans CJK JP Regular"/>
              </a:rPr>
              <a:t>答</a:t>
            </a:r>
            <a:r>
              <a:rPr dirty="0" sz="2800" spc="-10">
                <a:solidFill>
                  <a:srgbClr val="4D4D4D"/>
                </a:solidFill>
                <a:latin typeface="Noto Sans CJK JP Regular"/>
                <a:cs typeface="Noto Sans CJK JP Regular"/>
              </a:rPr>
              <a:t>期間</a:t>
            </a:r>
            <a:r>
              <a:rPr dirty="0" sz="2800">
                <a:solidFill>
                  <a:srgbClr val="4D4D4D"/>
                </a:solidFill>
                <a:latin typeface="Noto Sans CJK JP Regular"/>
                <a:cs typeface="Noto Sans CJK JP Regular"/>
              </a:rPr>
              <a:t>等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2725" y="261061"/>
            <a:ext cx="2072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測驗卷</a:t>
            </a:r>
            <a:r>
              <a:rPr dirty="0" spc="350"/>
              <a:t>-</a:t>
            </a:r>
            <a:r>
              <a:rPr dirty="0" spc="160"/>
              <a:t>2</a:t>
            </a:r>
          </a:p>
        </p:txBody>
      </p:sp>
      <p:sp>
        <p:nvSpPr>
          <p:cNvPr id="4" name="object 4"/>
          <p:cNvSpPr/>
          <p:nvPr/>
        </p:nvSpPr>
        <p:spPr>
          <a:xfrm>
            <a:off x="1203960" y="1588008"/>
            <a:ext cx="6522720" cy="491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31975" y="1700783"/>
            <a:ext cx="6266687" cy="4692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39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2725" y="261061"/>
            <a:ext cx="2072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測驗卷</a:t>
            </a:r>
            <a:r>
              <a:rPr dirty="0" spc="350"/>
              <a:t>-</a:t>
            </a:r>
            <a:r>
              <a:rPr dirty="0" spc="160"/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249936" y="1103375"/>
            <a:ext cx="5766816" cy="2994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0331" y="1196339"/>
            <a:ext cx="5526024" cy="2808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42359" y="3116579"/>
            <a:ext cx="5192268" cy="3288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58184" y="3212592"/>
            <a:ext cx="4960620" cy="3096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01289" y="2782061"/>
            <a:ext cx="864235" cy="363220"/>
          </a:xfrm>
          <a:custGeom>
            <a:avLst/>
            <a:gdLst/>
            <a:ahLst/>
            <a:cxnLst/>
            <a:rect l="l" t="t" r="r" b="b"/>
            <a:pathLst>
              <a:path w="864235" h="363219">
                <a:moveTo>
                  <a:pt x="0" y="362712"/>
                </a:moveTo>
                <a:lnTo>
                  <a:pt x="864108" y="362712"/>
                </a:lnTo>
                <a:lnTo>
                  <a:pt x="864108" y="0"/>
                </a:lnTo>
                <a:lnTo>
                  <a:pt x="0" y="0"/>
                </a:lnTo>
                <a:lnTo>
                  <a:pt x="0" y="362712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81493" y="5374385"/>
            <a:ext cx="1224280" cy="870585"/>
          </a:xfrm>
          <a:custGeom>
            <a:avLst/>
            <a:gdLst/>
            <a:ahLst/>
            <a:cxnLst/>
            <a:rect l="l" t="t" r="r" b="b"/>
            <a:pathLst>
              <a:path w="1224279" h="870585">
                <a:moveTo>
                  <a:pt x="0" y="870204"/>
                </a:moveTo>
                <a:lnTo>
                  <a:pt x="1223772" y="870204"/>
                </a:lnTo>
                <a:lnTo>
                  <a:pt x="1223772" y="0"/>
                </a:lnTo>
                <a:lnTo>
                  <a:pt x="0" y="0"/>
                </a:lnTo>
                <a:lnTo>
                  <a:pt x="0" y="870204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60954" y="3248405"/>
            <a:ext cx="792480" cy="792480"/>
          </a:xfrm>
          <a:custGeom>
            <a:avLst/>
            <a:gdLst/>
            <a:ahLst/>
            <a:cxnLst/>
            <a:rect l="l" t="t" r="r" b="b"/>
            <a:pathLst>
              <a:path w="792479" h="792479">
                <a:moveTo>
                  <a:pt x="198119" y="0"/>
                </a:moveTo>
                <a:lnTo>
                  <a:pt x="0" y="0"/>
                </a:lnTo>
                <a:lnTo>
                  <a:pt x="0" y="346710"/>
                </a:lnTo>
                <a:lnTo>
                  <a:pt x="3164" y="393763"/>
                </a:lnTo>
                <a:lnTo>
                  <a:pt x="12382" y="438890"/>
                </a:lnTo>
                <a:lnTo>
                  <a:pt x="27241" y="481679"/>
                </a:lnTo>
                <a:lnTo>
                  <a:pt x="47328" y="521716"/>
                </a:lnTo>
                <a:lnTo>
                  <a:pt x="72231" y="558588"/>
                </a:lnTo>
                <a:lnTo>
                  <a:pt x="101536" y="591883"/>
                </a:lnTo>
                <a:lnTo>
                  <a:pt x="134831" y="621188"/>
                </a:lnTo>
                <a:lnTo>
                  <a:pt x="171704" y="646091"/>
                </a:lnTo>
                <a:lnTo>
                  <a:pt x="211740" y="666178"/>
                </a:lnTo>
                <a:lnTo>
                  <a:pt x="254529" y="681037"/>
                </a:lnTo>
                <a:lnTo>
                  <a:pt x="299656" y="690255"/>
                </a:lnTo>
                <a:lnTo>
                  <a:pt x="346709" y="693420"/>
                </a:lnTo>
                <a:lnTo>
                  <a:pt x="594359" y="693420"/>
                </a:lnTo>
                <a:lnTo>
                  <a:pt x="594359" y="792480"/>
                </a:lnTo>
                <a:lnTo>
                  <a:pt x="792480" y="594360"/>
                </a:lnTo>
                <a:lnTo>
                  <a:pt x="693419" y="495300"/>
                </a:lnTo>
                <a:lnTo>
                  <a:pt x="346709" y="495300"/>
                </a:lnTo>
                <a:lnTo>
                  <a:pt x="299752" y="487722"/>
                </a:lnTo>
                <a:lnTo>
                  <a:pt x="258964" y="466624"/>
                </a:lnTo>
                <a:lnTo>
                  <a:pt x="226795" y="434455"/>
                </a:lnTo>
                <a:lnTo>
                  <a:pt x="205697" y="393667"/>
                </a:lnTo>
                <a:lnTo>
                  <a:pt x="198119" y="346710"/>
                </a:lnTo>
                <a:lnTo>
                  <a:pt x="198119" y="0"/>
                </a:lnTo>
                <a:close/>
              </a:path>
              <a:path w="792479" h="792479">
                <a:moveTo>
                  <a:pt x="594359" y="396240"/>
                </a:moveTo>
                <a:lnTo>
                  <a:pt x="594359" y="495300"/>
                </a:lnTo>
                <a:lnTo>
                  <a:pt x="693419" y="495300"/>
                </a:lnTo>
                <a:lnTo>
                  <a:pt x="594359" y="39624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60954" y="3248405"/>
            <a:ext cx="792480" cy="792480"/>
          </a:xfrm>
          <a:custGeom>
            <a:avLst/>
            <a:gdLst/>
            <a:ahLst/>
            <a:cxnLst/>
            <a:rect l="l" t="t" r="r" b="b"/>
            <a:pathLst>
              <a:path w="792479" h="792479">
                <a:moveTo>
                  <a:pt x="0" y="0"/>
                </a:moveTo>
                <a:lnTo>
                  <a:pt x="0" y="346710"/>
                </a:lnTo>
                <a:lnTo>
                  <a:pt x="3164" y="393763"/>
                </a:lnTo>
                <a:lnTo>
                  <a:pt x="12382" y="438890"/>
                </a:lnTo>
                <a:lnTo>
                  <a:pt x="27241" y="481679"/>
                </a:lnTo>
                <a:lnTo>
                  <a:pt x="47328" y="521716"/>
                </a:lnTo>
                <a:lnTo>
                  <a:pt x="72231" y="558588"/>
                </a:lnTo>
                <a:lnTo>
                  <a:pt x="101536" y="591883"/>
                </a:lnTo>
                <a:lnTo>
                  <a:pt x="134831" y="621188"/>
                </a:lnTo>
                <a:lnTo>
                  <a:pt x="171704" y="646091"/>
                </a:lnTo>
                <a:lnTo>
                  <a:pt x="211740" y="666178"/>
                </a:lnTo>
                <a:lnTo>
                  <a:pt x="254529" y="681037"/>
                </a:lnTo>
                <a:lnTo>
                  <a:pt x="299656" y="690255"/>
                </a:lnTo>
                <a:lnTo>
                  <a:pt x="346709" y="693420"/>
                </a:lnTo>
                <a:lnTo>
                  <a:pt x="594359" y="693420"/>
                </a:lnTo>
                <a:lnTo>
                  <a:pt x="594359" y="792480"/>
                </a:lnTo>
                <a:lnTo>
                  <a:pt x="792480" y="594360"/>
                </a:lnTo>
                <a:lnTo>
                  <a:pt x="594359" y="396240"/>
                </a:lnTo>
                <a:lnTo>
                  <a:pt x="594359" y="495300"/>
                </a:lnTo>
                <a:lnTo>
                  <a:pt x="346709" y="495300"/>
                </a:lnTo>
                <a:lnTo>
                  <a:pt x="299752" y="487722"/>
                </a:lnTo>
                <a:lnTo>
                  <a:pt x="258964" y="466624"/>
                </a:lnTo>
                <a:lnTo>
                  <a:pt x="226795" y="434455"/>
                </a:lnTo>
                <a:lnTo>
                  <a:pt x="205697" y="393667"/>
                </a:lnTo>
                <a:lnTo>
                  <a:pt x="198119" y="346710"/>
                </a:lnTo>
                <a:lnTo>
                  <a:pt x="198119" y="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40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" y="1091183"/>
            <a:ext cx="4611624" cy="4242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7868" y="1196340"/>
            <a:ext cx="4392167" cy="4032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34353" y="261061"/>
            <a:ext cx="20002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選擇題</a:t>
            </a:r>
            <a:r>
              <a:rPr dirty="0" spc="-5" b="1">
                <a:latin typeface="Arial"/>
                <a:cs typeface="Arial"/>
              </a:rPr>
              <a:t>-</a:t>
            </a:r>
            <a:r>
              <a:rPr dirty="0" spc="-5" b="1">
                <a:latin typeface="Arial"/>
                <a:cs typeface="Arial"/>
              </a:rPr>
              <a:t>1</a:t>
            </a:r>
          </a:p>
        </p:txBody>
      </p:sp>
      <p:sp>
        <p:nvSpPr>
          <p:cNvPr id="5" name="object 5"/>
          <p:cNvSpPr/>
          <p:nvPr/>
        </p:nvSpPr>
        <p:spPr>
          <a:xfrm>
            <a:off x="1491996" y="3412235"/>
            <a:ext cx="7652004" cy="2523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32204" y="3500628"/>
            <a:ext cx="7511795" cy="2346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41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4353" y="261061"/>
            <a:ext cx="20002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選擇題</a:t>
            </a:r>
            <a:r>
              <a:rPr dirty="0" spc="-5" b="1">
                <a:latin typeface="Arial"/>
                <a:cs typeface="Arial"/>
              </a:rPr>
              <a:t>-</a:t>
            </a:r>
            <a:r>
              <a:rPr dirty="0" spc="-5" b="1">
                <a:latin typeface="Arial"/>
                <a:cs typeface="Arial"/>
              </a:rPr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1459991" y="1181100"/>
            <a:ext cx="6662928" cy="3000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89532" y="1274063"/>
            <a:ext cx="6403848" cy="2814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76755" y="4084320"/>
            <a:ext cx="6646164" cy="2165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06296" y="4169664"/>
            <a:ext cx="6387083" cy="1994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62044" y="4703064"/>
            <a:ext cx="1482852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96384" y="4637532"/>
            <a:ext cx="816863" cy="565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04970" y="4725923"/>
            <a:ext cx="1397253" cy="280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63770" y="4711065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3366"/>
                </a:solidFill>
                <a:latin typeface="Noto Sans CJK JP Regular"/>
                <a:cs typeface="Noto Sans CJK JP Regular"/>
              </a:rPr>
              <a:t>正解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42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2725" y="261061"/>
            <a:ext cx="2072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選擇題</a:t>
            </a:r>
            <a:r>
              <a:rPr dirty="0" spc="350"/>
              <a:t>-</a:t>
            </a:r>
            <a:r>
              <a:rPr dirty="0" spc="160"/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818388" y="1892807"/>
            <a:ext cx="7507223" cy="3215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5547" y="1988820"/>
            <a:ext cx="7232904" cy="3023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43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2725" y="261061"/>
            <a:ext cx="2072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是非題</a:t>
            </a:r>
            <a:r>
              <a:rPr dirty="0" spc="350"/>
              <a:t>-</a:t>
            </a:r>
            <a:r>
              <a:rPr dirty="0" spc="160"/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195071" y="1011936"/>
            <a:ext cx="6437376" cy="4977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3088" y="1124711"/>
            <a:ext cx="6181344" cy="4751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35123" y="3738371"/>
            <a:ext cx="6928104" cy="3090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67711" y="3832858"/>
            <a:ext cx="6662928" cy="2901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44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2725" y="261061"/>
            <a:ext cx="2072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是非題</a:t>
            </a:r>
            <a:r>
              <a:rPr dirty="0" spc="350"/>
              <a:t>-</a:t>
            </a:r>
            <a:r>
              <a:rPr dirty="0" spc="16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330708" y="2484120"/>
            <a:ext cx="8570976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8536" y="2564892"/>
            <a:ext cx="8275320" cy="1588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45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4353" y="261061"/>
            <a:ext cx="20002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簡答題</a:t>
            </a:r>
            <a:r>
              <a:rPr dirty="0" spc="-5" b="1">
                <a:latin typeface="Arial"/>
                <a:cs typeface="Arial"/>
              </a:rPr>
              <a:t>-</a:t>
            </a:r>
            <a:r>
              <a:rPr dirty="0" spc="-5" b="1">
                <a:latin typeface="Arial"/>
                <a:cs typeface="Arial"/>
              </a:rPr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239268" y="1059180"/>
            <a:ext cx="4457700" cy="4311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7472" y="1165860"/>
            <a:ext cx="4241292" cy="4098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97835" y="1836420"/>
            <a:ext cx="6611111" cy="4786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27376" y="1947672"/>
            <a:ext cx="6352032" cy="4564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46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2725" y="261061"/>
            <a:ext cx="2072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簡答題</a:t>
            </a:r>
            <a:r>
              <a:rPr dirty="0" spc="350"/>
              <a:t>-</a:t>
            </a:r>
            <a:r>
              <a:rPr dirty="0" spc="16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633983" y="2577083"/>
            <a:ext cx="7876032" cy="1703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5716" y="2657855"/>
            <a:ext cx="7592568" cy="1542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47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33641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測驗卷</a:t>
            </a:r>
            <a:r>
              <a:rPr dirty="0" spc="345"/>
              <a:t>-</a:t>
            </a:r>
            <a:r>
              <a:rPr dirty="0" spc="-10"/>
              <a:t>預覽畫面</a:t>
            </a:r>
          </a:p>
        </p:txBody>
      </p:sp>
      <p:sp>
        <p:nvSpPr>
          <p:cNvPr id="3" name="object 3"/>
          <p:cNvSpPr/>
          <p:nvPr/>
        </p:nvSpPr>
        <p:spPr>
          <a:xfrm>
            <a:off x="903732" y="1082039"/>
            <a:ext cx="7769352" cy="512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3939" y="1196340"/>
            <a:ext cx="7488935" cy="4896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6863" y="1284731"/>
            <a:ext cx="7510271" cy="4695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4024" y="1394460"/>
            <a:ext cx="7235952" cy="4475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70219" y="261061"/>
            <a:ext cx="25647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使用者登入</a:t>
            </a:r>
          </a:p>
        </p:txBody>
      </p:sp>
      <p:sp>
        <p:nvSpPr>
          <p:cNvPr id="5" name="object 5"/>
          <p:cNvSpPr/>
          <p:nvPr/>
        </p:nvSpPr>
        <p:spPr>
          <a:xfrm>
            <a:off x="7812785" y="1341882"/>
            <a:ext cx="433070" cy="227329"/>
          </a:xfrm>
          <a:custGeom>
            <a:avLst/>
            <a:gdLst/>
            <a:ahLst/>
            <a:cxnLst/>
            <a:rect l="l" t="t" r="r" b="b"/>
            <a:pathLst>
              <a:path w="433070" h="227330">
                <a:moveTo>
                  <a:pt x="0" y="227075"/>
                </a:moveTo>
                <a:lnTo>
                  <a:pt x="432816" y="227075"/>
                </a:lnTo>
                <a:lnTo>
                  <a:pt x="432816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8956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30979" y="2235707"/>
            <a:ext cx="3084576" cy="3160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25467" y="2330195"/>
            <a:ext cx="2895599" cy="2971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11973" y="1899666"/>
            <a:ext cx="647700" cy="864235"/>
          </a:xfrm>
          <a:custGeom>
            <a:avLst/>
            <a:gdLst/>
            <a:ahLst/>
            <a:cxnLst/>
            <a:rect l="l" t="t" r="r" b="b"/>
            <a:pathLst>
              <a:path w="647700" h="864235">
                <a:moveTo>
                  <a:pt x="161925" y="540258"/>
                </a:moveTo>
                <a:lnTo>
                  <a:pt x="0" y="702183"/>
                </a:lnTo>
                <a:lnTo>
                  <a:pt x="161925" y="864108"/>
                </a:lnTo>
                <a:lnTo>
                  <a:pt x="161925" y="783082"/>
                </a:lnTo>
                <a:lnTo>
                  <a:pt x="365936" y="783082"/>
                </a:lnTo>
                <a:lnTo>
                  <a:pt x="410317" y="779499"/>
                </a:lnTo>
                <a:lnTo>
                  <a:pt x="453912" y="768761"/>
                </a:lnTo>
                <a:lnTo>
                  <a:pt x="494564" y="751576"/>
                </a:lnTo>
                <a:lnTo>
                  <a:pt x="531690" y="728527"/>
                </a:lnTo>
                <a:lnTo>
                  <a:pt x="564705" y="700198"/>
                </a:lnTo>
                <a:lnTo>
                  <a:pt x="593027" y="667171"/>
                </a:lnTo>
                <a:lnTo>
                  <a:pt x="616070" y="630029"/>
                </a:lnTo>
                <a:lnTo>
                  <a:pt x="619819" y="621157"/>
                </a:lnTo>
                <a:lnTo>
                  <a:pt x="161925" y="621157"/>
                </a:lnTo>
                <a:lnTo>
                  <a:pt x="161925" y="540258"/>
                </a:lnTo>
                <a:close/>
              </a:path>
              <a:path w="647700" h="864235">
                <a:moveTo>
                  <a:pt x="365936" y="783082"/>
                </a:moveTo>
                <a:lnTo>
                  <a:pt x="161925" y="783082"/>
                </a:lnTo>
                <a:lnTo>
                  <a:pt x="364362" y="783209"/>
                </a:lnTo>
                <a:lnTo>
                  <a:pt x="365936" y="783082"/>
                </a:lnTo>
                <a:close/>
              </a:path>
              <a:path w="647700" h="864235">
                <a:moveTo>
                  <a:pt x="647700" y="0"/>
                </a:moveTo>
                <a:lnTo>
                  <a:pt x="485775" y="0"/>
                </a:lnTo>
                <a:lnTo>
                  <a:pt x="485775" y="499745"/>
                </a:lnTo>
                <a:lnTo>
                  <a:pt x="476234" y="547004"/>
                </a:lnTo>
                <a:lnTo>
                  <a:pt x="450215" y="585597"/>
                </a:lnTo>
                <a:lnTo>
                  <a:pt x="411622" y="611616"/>
                </a:lnTo>
                <a:lnTo>
                  <a:pt x="364362" y="621157"/>
                </a:lnTo>
                <a:lnTo>
                  <a:pt x="619819" y="621157"/>
                </a:lnTo>
                <a:lnTo>
                  <a:pt x="633253" y="589356"/>
                </a:lnTo>
                <a:lnTo>
                  <a:pt x="643991" y="545733"/>
                </a:lnTo>
                <a:lnTo>
                  <a:pt x="647700" y="499745"/>
                </a:lnTo>
                <a:lnTo>
                  <a:pt x="6477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11973" y="1899666"/>
            <a:ext cx="647700" cy="864235"/>
          </a:xfrm>
          <a:custGeom>
            <a:avLst/>
            <a:gdLst/>
            <a:ahLst/>
            <a:cxnLst/>
            <a:rect l="l" t="t" r="r" b="b"/>
            <a:pathLst>
              <a:path w="647700" h="864235">
                <a:moveTo>
                  <a:pt x="647700" y="0"/>
                </a:moveTo>
                <a:lnTo>
                  <a:pt x="647700" y="499745"/>
                </a:lnTo>
                <a:lnTo>
                  <a:pt x="643991" y="545733"/>
                </a:lnTo>
                <a:lnTo>
                  <a:pt x="633253" y="589356"/>
                </a:lnTo>
                <a:lnTo>
                  <a:pt x="616070" y="630029"/>
                </a:lnTo>
                <a:lnTo>
                  <a:pt x="593027" y="667171"/>
                </a:lnTo>
                <a:lnTo>
                  <a:pt x="564705" y="700198"/>
                </a:lnTo>
                <a:lnTo>
                  <a:pt x="531690" y="728527"/>
                </a:lnTo>
                <a:lnTo>
                  <a:pt x="494564" y="751576"/>
                </a:lnTo>
                <a:lnTo>
                  <a:pt x="453912" y="768761"/>
                </a:lnTo>
                <a:lnTo>
                  <a:pt x="410317" y="779499"/>
                </a:lnTo>
                <a:lnTo>
                  <a:pt x="364362" y="783209"/>
                </a:lnTo>
                <a:lnTo>
                  <a:pt x="161925" y="783082"/>
                </a:lnTo>
                <a:lnTo>
                  <a:pt x="161925" y="864108"/>
                </a:lnTo>
                <a:lnTo>
                  <a:pt x="0" y="702183"/>
                </a:lnTo>
                <a:lnTo>
                  <a:pt x="161925" y="540258"/>
                </a:lnTo>
                <a:lnTo>
                  <a:pt x="161925" y="621157"/>
                </a:lnTo>
                <a:lnTo>
                  <a:pt x="364362" y="621157"/>
                </a:lnTo>
                <a:lnTo>
                  <a:pt x="411622" y="611616"/>
                </a:lnTo>
                <a:lnTo>
                  <a:pt x="450215" y="585597"/>
                </a:lnTo>
                <a:lnTo>
                  <a:pt x="476234" y="547004"/>
                </a:lnTo>
                <a:lnTo>
                  <a:pt x="485775" y="499745"/>
                </a:lnTo>
                <a:lnTo>
                  <a:pt x="485775" y="0"/>
                </a:lnTo>
                <a:lnTo>
                  <a:pt x="647700" y="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2948" y="261061"/>
            <a:ext cx="10407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練習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49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144295"/>
            <a:ext cx="3931920" cy="1977389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請依照下面說明進行練習</a:t>
            </a:r>
            <a:endParaRPr sz="2800">
              <a:latin typeface="Noto Sans CJK JP Regular"/>
              <a:cs typeface="Noto Sans CJK JP Regular"/>
            </a:endParaRPr>
          </a:p>
          <a:p>
            <a:pPr marL="504825">
              <a:lnSpc>
                <a:spcPct val="100000"/>
              </a:lnSpc>
              <a:spcBef>
                <a:spcPts val="600"/>
              </a:spcBef>
            </a:pPr>
            <a:r>
              <a:rPr dirty="0" sz="2800">
                <a:solidFill>
                  <a:srgbClr val="4D4D4D"/>
                </a:solidFill>
                <a:latin typeface="Arial"/>
                <a:cs typeface="Arial"/>
              </a:rPr>
              <a:t>1.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新增一個測驗</a:t>
            </a:r>
            <a:endParaRPr sz="2800">
              <a:latin typeface="Noto Sans CJK JP Regular"/>
              <a:cs typeface="Noto Sans CJK JP Regular"/>
            </a:endParaRPr>
          </a:p>
          <a:p>
            <a:pPr marL="545465">
              <a:lnSpc>
                <a:spcPct val="100000"/>
              </a:lnSpc>
              <a:spcBef>
                <a:spcPts val="600"/>
              </a:spcBef>
            </a:pPr>
            <a:r>
              <a:rPr dirty="0" sz="2800" spc="-5">
                <a:solidFill>
                  <a:srgbClr val="4D4D4D"/>
                </a:solidFill>
                <a:latin typeface="Arial"/>
                <a:cs typeface="Arial"/>
              </a:rPr>
              <a:t>2.</a:t>
            </a:r>
            <a:r>
              <a:rPr dirty="0" sz="2800" spc="-10">
                <a:solidFill>
                  <a:srgbClr val="4D4D4D"/>
                </a:solidFill>
                <a:latin typeface="Noto Sans CJK JP Regular"/>
                <a:cs typeface="Noto Sans CJK JP Regular"/>
              </a:rPr>
              <a:t>試著編輯測驗題目</a:t>
            </a:r>
            <a:endParaRPr sz="2800">
              <a:latin typeface="Noto Sans CJK JP Regular"/>
              <a:cs typeface="Noto Sans CJK JP Regular"/>
            </a:endParaRPr>
          </a:p>
          <a:p>
            <a:pPr algn="ctr" marL="203835">
              <a:lnSpc>
                <a:spcPct val="100000"/>
              </a:lnSpc>
              <a:spcBef>
                <a:spcPts val="605"/>
              </a:spcBef>
            </a:pPr>
            <a:r>
              <a:rPr dirty="0" sz="2400">
                <a:solidFill>
                  <a:srgbClr val="4D4D4D"/>
                </a:solidFill>
                <a:latin typeface="Arial"/>
                <a:cs typeface="Arial"/>
              </a:rPr>
              <a:t>-</a:t>
            </a:r>
            <a:r>
              <a:rPr dirty="0" sz="2400">
                <a:solidFill>
                  <a:srgbClr val="4D4D4D"/>
                </a:solidFill>
                <a:latin typeface="Noto Sans CJK JP Regular"/>
                <a:cs typeface="Noto Sans CJK JP Regular"/>
              </a:rPr>
              <a:t>選擇題、簡答題</a:t>
            </a:r>
            <a:endParaRPr sz="24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355" y="1103375"/>
            <a:ext cx="8019288" cy="5111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5612" y="1217675"/>
            <a:ext cx="7732776" cy="4882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62725" y="261061"/>
            <a:ext cx="2072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討論區</a:t>
            </a:r>
            <a:r>
              <a:rPr dirty="0" spc="350"/>
              <a:t>-</a:t>
            </a:r>
            <a:r>
              <a:rPr dirty="0" spc="160"/>
              <a:t>1</a:t>
            </a:r>
          </a:p>
        </p:txBody>
      </p:sp>
      <p:sp>
        <p:nvSpPr>
          <p:cNvPr id="5" name="object 5"/>
          <p:cNvSpPr/>
          <p:nvPr/>
        </p:nvSpPr>
        <p:spPr>
          <a:xfrm>
            <a:off x="1868423" y="1665732"/>
            <a:ext cx="4849368" cy="431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79676" y="1772411"/>
            <a:ext cx="4626864" cy="4101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3730" y="2788157"/>
            <a:ext cx="1188720" cy="356870"/>
          </a:xfrm>
          <a:custGeom>
            <a:avLst/>
            <a:gdLst/>
            <a:ahLst/>
            <a:cxnLst/>
            <a:rect l="l" t="t" r="r" b="b"/>
            <a:pathLst>
              <a:path w="1188720" h="356869">
                <a:moveTo>
                  <a:pt x="0" y="356615"/>
                </a:moveTo>
                <a:lnTo>
                  <a:pt x="1188720" y="356615"/>
                </a:lnTo>
                <a:lnTo>
                  <a:pt x="1188720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ln w="2590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27697" y="3286505"/>
            <a:ext cx="795655" cy="960119"/>
          </a:xfrm>
          <a:custGeom>
            <a:avLst/>
            <a:gdLst/>
            <a:ahLst/>
            <a:cxnLst/>
            <a:rect l="l" t="t" r="r" b="b"/>
            <a:pathLst>
              <a:path w="795654" h="960120">
                <a:moveTo>
                  <a:pt x="198881" y="562356"/>
                </a:moveTo>
                <a:lnTo>
                  <a:pt x="0" y="761238"/>
                </a:lnTo>
                <a:lnTo>
                  <a:pt x="198881" y="960120"/>
                </a:lnTo>
                <a:lnTo>
                  <a:pt x="198881" y="860679"/>
                </a:lnTo>
                <a:lnTo>
                  <a:pt x="447421" y="860679"/>
                </a:lnTo>
                <a:lnTo>
                  <a:pt x="494662" y="857501"/>
                </a:lnTo>
                <a:lnTo>
                  <a:pt x="539969" y="848246"/>
                </a:lnTo>
                <a:lnTo>
                  <a:pt x="582929" y="833328"/>
                </a:lnTo>
                <a:lnTo>
                  <a:pt x="623127" y="813162"/>
                </a:lnTo>
                <a:lnTo>
                  <a:pt x="660148" y="788162"/>
                </a:lnTo>
                <a:lnTo>
                  <a:pt x="693578" y="758745"/>
                </a:lnTo>
                <a:lnTo>
                  <a:pt x="723002" y="725325"/>
                </a:lnTo>
                <a:lnTo>
                  <a:pt x="748006" y="688316"/>
                </a:lnTo>
                <a:lnTo>
                  <a:pt x="761317" y="661797"/>
                </a:lnTo>
                <a:lnTo>
                  <a:pt x="198881" y="661797"/>
                </a:lnTo>
                <a:lnTo>
                  <a:pt x="198881" y="562356"/>
                </a:lnTo>
                <a:close/>
              </a:path>
              <a:path w="795654" h="960120">
                <a:moveTo>
                  <a:pt x="795527" y="0"/>
                </a:moveTo>
                <a:lnTo>
                  <a:pt x="596646" y="0"/>
                </a:lnTo>
                <a:lnTo>
                  <a:pt x="596646" y="512699"/>
                </a:lnTo>
                <a:lnTo>
                  <a:pt x="589039" y="559806"/>
                </a:lnTo>
                <a:lnTo>
                  <a:pt x="567856" y="600733"/>
                </a:lnTo>
                <a:lnTo>
                  <a:pt x="535554" y="633015"/>
                </a:lnTo>
                <a:lnTo>
                  <a:pt x="494590" y="654191"/>
                </a:lnTo>
                <a:lnTo>
                  <a:pt x="447421" y="661797"/>
                </a:lnTo>
                <a:lnTo>
                  <a:pt x="761317" y="661797"/>
                </a:lnTo>
                <a:lnTo>
                  <a:pt x="768175" y="648134"/>
                </a:lnTo>
                <a:lnTo>
                  <a:pt x="783094" y="605194"/>
                </a:lnTo>
                <a:lnTo>
                  <a:pt x="792350" y="559910"/>
                </a:lnTo>
                <a:lnTo>
                  <a:pt x="795527" y="512699"/>
                </a:lnTo>
                <a:lnTo>
                  <a:pt x="795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27697" y="3286505"/>
            <a:ext cx="795655" cy="960119"/>
          </a:xfrm>
          <a:custGeom>
            <a:avLst/>
            <a:gdLst/>
            <a:ahLst/>
            <a:cxnLst/>
            <a:rect l="l" t="t" r="r" b="b"/>
            <a:pathLst>
              <a:path w="795654" h="960120">
                <a:moveTo>
                  <a:pt x="795527" y="0"/>
                </a:moveTo>
                <a:lnTo>
                  <a:pt x="795527" y="512699"/>
                </a:lnTo>
                <a:lnTo>
                  <a:pt x="792350" y="559910"/>
                </a:lnTo>
                <a:lnTo>
                  <a:pt x="783094" y="605194"/>
                </a:lnTo>
                <a:lnTo>
                  <a:pt x="768175" y="648134"/>
                </a:lnTo>
                <a:lnTo>
                  <a:pt x="748006" y="688316"/>
                </a:lnTo>
                <a:lnTo>
                  <a:pt x="723002" y="725325"/>
                </a:lnTo>
                <a:lnTo>
                  <a:pt x="693578" y="758745"/>
                </a:lnTo>
                <a:lnTo>
                  <a:pt x="660148" y="788162"/>
                </a:lnTo>
                <a:lnTo>
                  <a:pt x="623127" y="813162"/>
                </a:lnTo>
                <a:lnTo>
                  <a:pt x="582929" y="833328"/>
                </a:lnTo>
                <a:lnTo>
                  <a:pt x="539969" y="848246"/>
                </a:lnTo>
                <a:lnTo>
                  <a:pt x="494662" y="857501"/>
                </a:lnTo>
                <a:lnTo>
                  <a:pt x="447421" y="860679"/>
                </a:lnTo>
                <a:lnTo>
                  <a:pt x="198881" y="860679"/>
                </a:lnTo>
                <a:lnTo>
                  <a:pt x="198881" y="960120"/>
                </a:lnTo>
                <a:lnTo>
                  <a:pt x="0" y="761238"/>
                </a:lnTo>
                <a:lnTo>
                  <a:pt x="198881" y="562356"/>
                </a:lnTo>
                <a:lnTo>
                  <a:pt x="198881" y="661797"/>
                </a:lnTo>
                <a:lnTo>
                  <a:pt x="447421" y="661797"/>
                </a:lnTo>
                <a:lnTo>
                  <a:pt x="494590" y="654191"/>
                </a:lnTo>
                <a:lnTo>
                  <a:pt x="535554" y="633015"/>
                </a:lnTo>
                <a:lnTo>
                  <a:pt x="567856" y="600733"/>
                </a:lnTo>
                <a:lnTo>
                  <a:pt x="589039" y="559806"/>
                </a:lnTo>
                <a:lnTo>
                  <a:pt x="596646" y="512699"/>
                </a:lnTo>
                <a:lnTo>
                  <a:pt x="596646" y="0"/>
                </a:lnTo>
                <a:lnTo>
                  <a:pt x="795527" y="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50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2725" y="261061"/>
            <a:ext cx="2072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討論區</a:t>
            </a:r>
            <a:r>
              <a:rPr dirty="0" spc="350"/>
              <a:t>-</a:t>
            </a:r>
            <a:r>
              <a:rPr dirty="0" spc="16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1275588" y="2036064"/>
            <a:ext cx="6519671" cy="346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03603" y="2133600"/>
            <a:ext cx="6263640" cy="3267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51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882396"/>
            <a:ext cx="6031992" cy="3787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8140" y="984503"/>
            <a:ext cx="5785104" cy="3582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62725" y="261061"/>
            <a:ext cx="2072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討論區</a:t>
            </a:r>
            <a:r>
              <a:rPr dirty="0" spc="350"/>
              <a:t>-</a:t>
            </a:r>
            <a:r>
              <a:rPr dirty="0" spc="160"/>
              <a:t>3</a:t>
            </a:r>
          </a:p>
        </p:txBody>
      </p:sp>
      <p:sp>
        <p:nvSpPr>
          <p:cNvPr id="5" name="object 5"/>
          <p:cNvSpPr/>
          <p:nvPr/>
        </p:nvSpPr>
        <p:spPr>
          <a:xfrm>
            <a:off x="397002" y="2468117"/>
            <a:ext cx="1224280" cy="314325"/>
          </a:xfrm>
          <a:custGeom>
            <a:avLst/>
            <a:gdLst/>
            <a:ahLst/>
            <a:cxnLst/>
            <a:rect l="l" t="t" r="r" b="b"/>
            <a:pathLst>
              <a:path w="1224280" h="314325">
                <a:moveTo>
                  <a:pt x="0" y="313943"/>
                </a:moveTo>
                <a:lnTo>
                  <a:pt x="1223772" y="313943"/>
                </a:lnTo>
                <a:lnTo>
                  <a:pt x="1223772" y="0"/>
                </a:lnTo>
                <a:lnTo>
                  <a:pt x="0" y="0"/>
                </a:lnTo>
                <a:lnTo>
                  <a:pt x="0" y="313943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96539" y="1586483"/>
            <a:ext cx="5593079" cy="5116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15411" y="1700783"/>
            <a:ext cx="5355336" cy="4887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28750" y="2996945"/>
            <a:ext cx="1199515" cy="1149350"/>
          </a:xfrm>
          <a:custGeom>
            <a:avLst/>
            <a:gdLst/>
            <a:ahLst/>
            <a:cxnLst/>
            <a:rect l="l" t="t" r="r" b="b"/>
            <a:pathLst>
              <a:path w="1199514" h="1149350">
                <a:moveTo>
                  <a:pt x="287274" y="0"/>
                </a:moveTo>
                <a:lnTo>
                  <a:pt x="0" y="0"/>
                </a:lnTo>
                <a:lnTo>
                  <a:pt x="0" y="502665"/>
                </a:lnTo>
                <a:lnTo>
                  <a:pt x="2300" y="551098"/>
                </a:lnTo>
                <a:lnTo>
                  <a:pt x="9063" y="598225"/>
                </a:lnTo>
                <a:lnTo>
                  <a:pt x="20077" y="643838"/>
                </a:lnTo>
                <a:lnTo>
                  <a:pt x="35130" y="687725"/>
                </a:lnTo>
                <a:lnTo>
                  <a:pt x="54014" y="729676"/>
                </a:lnTo>
                <a:lnTo>
                  <a:pt x="76517" y="769480"/>
                </a:lnTo>
                <a:lnTo>
                  <a:pt x="102428" y="806927"/>
                </a:lnTo>
                <a:lnTo>
                  <a:pt x="131536" y="841807"/>
                </a:lnTo>
                <a:lnTo>
                  <a:pt x="163633" y="873908"/>
                </a:lnTo>
                <a:lnTo>
                  <a:pt x="198505" y="903022"/>
                </a:lnTo>
                <a:lnTo>
                  <a:pt x="235944" y="928936"/>
                </a:lnTo>
                <a:lnTo>
                  <a:pt x="275738" y="951441"/>
                </a:lnTo>
                <a:lnTo>
                  <a:pt x="317676" y="970326"/>
                </a:lnTo>
                <a:lnTo>
                  <a:pt x="361549" y="985381"/>
                </a:lnTo>
                <a:lnTo>
                  <a:pt x="407145" y="996395"/>
                </a:lnTo>
                <a:lnTo>
                  <a:pt x="454254" y="1003157"/>
                </a:lnTo>
                <a:lnTo>
                  <a:pt x="502666" y="1005458"/>
                </a:lnTo>
                <a:lnTo>
                  <a:pt x="912113" y="1005458"/>
                </a:lnTo>
                <a:lnTo>
                  <a:pt x="912113" y="1149095"/>
                </a:lnTo>
                <a:lnTo>
                  <a:pt x="1199388" y="861821"/>
                </a:lnTo>
                <a:lnTo>
                  <a:pt x="1055751" y="718184"/>
                </a:lnTo>
                <a:lnTo>
                  <a:pt x="502666" y="718184"/>
                </a:lnTo>
                <a:lnTo>
                  <a:pt x="453305" y="712491"/>
                </a:lnTo>
                <a:lnTo>
                  <a:pt x="407979" y="696274"/>
                </a:lnTo>
                <a:lnTo>
                  <a:pt x="367985" y="670828"/>
                </a:lnTo>
                <a:lnTo>
                  <a:pt x="334620" y="637450"/>
                </a:lnTo>
                <a:lnTo>
                  <a:pt x="309181" y="597433"/>
                </a:lnTo>
                <a:lnTo>
                  <a:pt x="292967" y="552073"/>
                </a:lnTo>
                <a:lnTo>
                  <a:pt x="287274" y="502665"/>
                </a:lnTo>
                <a:lnTo>
                  <a:pt x="287274" y="0"/>
                </a:lnTo>
                <a:close/>
              </a:path>
              <a:path w="1199514" h="1149350">
                <a:moveTo>
                  <a:pt x="912113" y="574548"/>
                </a:moveTo>
                <a:lnTo>
                  <a:pt x="912113" y="718184"/>
                </a:lnTo>
                <a:lnTo>
                  <a:pt x="1055751" y="718184"/>
                </a:lnTo>
                <a:lnTo>
                  <a:pt x="912113" y="57454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28750" y="2996945"/>
            <a:ext cx="1199515" cy="1149350"/>
          </a:xfrm>
          <a:custGeom>
            <a:avLst/>
            <a:gdLst/>
            <a:ahLst/>
            <a:cxnLst/>
            <a:rect l="l" t="t" r="r" b="b"/>
            <a:pathLst>
              <a:path w="1199514" h="1149350">
                <a:moveTo>
                  <a:pt x="0" y="0"/>
                </a:moveTo>
                <a:lnTo>
                  <a:pt x="0" y="502665"/>
                </a:lnTo>
                <a:lnTo>
                  <a:pt x="2300" y="551098"/>
                </a:lnTo>
                <a:lnTo>
                  <a:pt x="9063" y="598225"/>
                </a:lnTo>
                <a:lnTo>
                  <a:pt x="20077" y="643838"/>
                </a:lnTo>
                <a:lnTo>
                  <a:pt x="35130" y="687725"/>
                </a:lnTo>
                <a:lnTo>
                  <a:pt x="54014" y="729676"/>
                </a:lnTo>
                <a:lnTo>
                  <a:pt x="76517" y="769480"/>
                </a:lnTo>
                <a:lnTo>
                  <a:pt x="102428" y="806927"/>
                </a:lnTo>
                <a:lnTo>
                  <a:pt x="131536" y="841807"/>
                </a:lnTo>
                <a:lnTo>
                  <a:pt x="163633" y="873908"/>
                </a:lnTo>
                <a:lnTo>
                  <a:pt x="198505" y="903022"/>
                </a:lnTo>
                <a:lnTo>
                  <a:pt x="235944" y="928936"/>
                </a:lnTo>
                <a:lnTo>
                  <a:pt x="275738" y="951441"/>
                </a:lnTo>
                <a:lnTo>
                  <a:pt x="317676" y="970326"/>
                </a:lnTo>
                <a:lnTo>
                  <a:pt x="361549" y="985381"/>
                </a:lnTo>
                <a:lnTo>
                  <a:pt x="407145" y="996395"/>
                </a:lnTo>
                <a:lnTo>
                  <a:pt x="454254" y="1003157"/>
                </a:lnTo>
                <a:lnTo>
                  <a:pt x="502666" y="1005458"/>
                </a:lnTo>
                <a:lnTo>
                  <a:pt x="912113" y="1005458"/>
                </a:lnTo>
                <a:lnTo>
                  <a:pt x="912113" y="1149095"/>
                </a:lnTo>
                <a:lnTo>
                  <a:pt x="1199388" y="861821"/>
                </a:lnTo>
                <a:lnTo>
                  <a:pt x="912113" y="574548"/>
                </a:lnTo>
                <a:lnTo>
                  <a:pt x="912113" y="718184"/>
                </a:lnTo>
                <a:lnTo>
                  <a:pt x="502666" y="718184"/>
                </a:lnTo>
                <a:lnTo>
                  <a:pt x="453305" y="712491"/>
                </a:lnTo>
                <a:lnTo>
                  <a:pt x="407979" y="696274"/>
                </a:lnTo>
                <a:lnTo>
                  <a:pt x="367985" y="670828"/>
                </a:lnTo>
                <a:lnTo>
                  <a:pt x="334620" y="637450"/>
                </a:lnTo>
                <a:lnTo>
                  <a:pt x="309181" y="597433"/>
                </a:lnTo>
                <a:lnTo>
                  <a:pt x="292967" y="552073"/>
                </a:lnTo>
                <a:lnTo>
                  <a:pt x="287274" y="502665"/>
                </a:lnTo>
                <a:lnTo>
                  <a:pt x="287274" y="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52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999743"/>
            <a:ext cx="8051292" cy="5492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9055" y="1117091"/>
            <a:ext cx="776478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62725" y="261061"/>
            <a:ext cx="2072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回饋單</a:t>
            </a:r>
            <a:r>
              <a:rPr dirty="0" spc="350"/>
              <a:t>-</a:t>
            </a:r>
            <a:r>
              <a:rPr dirty="0" spc="160"/>
              <a:t>1</a:t>
            </a:r>
          </a:p>
        </p:txBody>
      </p:sp>
      <p:sp>
        <p:nvSpPr>
          <p:cNvPr id="5" name="object 5"/>
          <p:cNvSpPr/>
          <p:nvPr/>
        </p:nvSpPr>
        <p:spPr>
          <a:xfrm>
            <a:off x="2051304" y="1548383"/>
            <a:ext cx="4934712" cy="4395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64079" y="1655064"/>
            <a:ext cx="4709159" cy="418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65085" y="3141726"/>
            <a:ext cx="1152525" cy="356870"/>
          </a:xfrm>
          <a:custGeom>
            <a:avLst/>
            <a:gdLst/>
            <a:ahLst/>
            <a:cxnLst/>
            <a:rect l="l" t="t" r="r" b="b"/>
            <a:pathLst>
              <a:path w="1152525" h="356870">
                <a:moveTo>
                  <a:pt x="0" y="356615"/>
                </a:moveTo>
                <a:lnTo>
                  <a:pt x="1152144" y="356615"/>
                </a:lnTo>
                <a:lnTo>
                  <a:pt x="1152144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ln w="2590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20306" y="3650741"/>
            <a:ext cx="815340" cy="960119"/>
          </a:xfrm>
          <a:custGeom>
            <a:avLst/>
            <a:gdLst/>
            <a:ahLst/>
            <a:cxnLst/>
            <a:rect l="l" t="t" r="r" b="b"/>
            <a:pathLst>
              <a:path w="815340" h="960120">
                <a:moveTo>
                  <a:pt x="203835" y="552449"/>
                </a:moveTo>
                <a:lnTo>
                  <a:pt x="0" y="756284"/>
                </a:lnTo>
                <a:lnTo>
                  <a:pt x="203835" y="960119"/>
                </a:lnTo>
                <a:lnTo>
                  <a:pt x="203835" y="858138"/>
                </a:lnTo>
                <a:lnTo>
                  <a:pt x="458597" y="858138"/>
                </a:lnTo>
                <a:lnTo>
                  <a:pt x="506995" y="854883"/>
                </a:lnTo>
                <a:lnTo>
                  <a:pt x="553417" y="845401"/>
                </a:lnTo>
                <a:lnTo>
                  <a:pt x="597437" y="830117"/>
                </a:lnTo>
                <a:lnTo>
                  <a:pt x="638631" y="809455"/>
                </a:lnTo>
                <a:lnTo>
                  <a:pt x="676572" y="783840"/>
                </a:lnTo>
                <a:lnTo>
                  <a:pt x="710834" y="753697"/>
                </a:lnTo>
                <a:lnTo>
                  <a:pt x="740993" y="719450"/>
                </a:lnTo>
                <a:lnTo>
                  <a:pt x="766623" y="681524"/>
                </a:lnTo>
                <a:lnTo>
                  <a:pt x="780289" y="654303"/>
                </a:lnTo>
                <a:lnTo>
                  <a:pt x="203835" y="654303"/>
                </a:lnTo>
                <a:lnTo>
                  <a:pt x="203835" y="552449"/>
                </a:lnTo>
                <a:close/>
              </a:path>
              <a:path w="815340" h="960120">
                <a:moveTo>
                  <a:pt x="815340" y="0"/>
                </a:moveTo>
                <a:lnTo>
                  <a:pt x="611504" y="0"/>
                </a:lnTo>
                <a:lnTo>
                  <a:pt x="611504" y="501522"/>
                </a:lnTo>
                <a:lnTo>
                  <a:pt x="603710" y="549842"/>
                </a:lnTo>
                <a:lnTo>
                  <a:pt x="582004" y="591786"/>
                </a:lnTo>
                <a:lnTo>
                  <a:pt x="548905" y="624848"/>
                </a:lnTo>
                <a:lnTo>
                  <a:pt x="506930" y="646522"/>
                </a:lnTo>
                <a:lnTo>
                  <a:pt x="458597" y="654303"/>
                </a:lnTo>
                <a:lnTo>
                  <a:pt x="780289" y="654303"/>
                </a:lnTo>
                <a:lnTo>
                  <a:pt x="787298" y="640343"/>
                </a:lnTo>
                <a:lnTo>
                  <a:pt x="802593" y="596333"/>
                </a:lnTo>
                <a:lnTo>
                  <a:pt x="812087" y="549842"/>
                </a:lnTo>
                <a:lnTo>
                  <a:pt x="815340" y="501522"/>
                </a:lnTo>
                <a:lnTo>
                  <a:pt x="8153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20306" y="3650741"/>
            <a:ext cx="815340" cy="960119"/>
          </a:xfrm>
          <a:custGeom>
            <a:avLst/>
            <a:gdLst/>
            <a:ahLst/>
            <a:cxnLst/>
            <a:rect l="l" t="t" r="r" b="b"/>
            <a:pathLst>
              <a:path w="815340" h="960120">
                <a:moveTo>
                  <a:pt x="815340" y="0"/>
                </a:moveTo>
                <a:lnTo>
                  <a:pt x="815340" y="501522"/>
                </a:lnTo>
                <a:lnTo>
                  <a:pt x="812082" y="549918"/>
                </a:lnTo>
                <a:lnTo>
                  <a:pt x="802593" y="596333"/>
                </a:lnTo>
                <a:lnTo>
                  <a:pt x="787298" y="640343"/>
                </a:lnTo>
                <a:lnTo>
                  <a:pt x="766623" y="681524"/>
                </a:lnTo>
                <a:lnTo>
                  <a:pt x="740993" y="719450"/>
                </a:lnTo>
                <a:lnTo>
                  <a:pt x="710834" y="753697"/>
                </a:lnTo>
                <a:lnTo>
                  <a:pt x="676572" y="783840"/>
                </a:lnTo>
                <a:lnTo>
                  <a:pt x="638631" y="809455"/>
                </a:lnTo>
                <a:lnTo>
                  <a:pt x="597437" y="830117"/>
                </a:lnTo>
                <a:lnTo>
                  <a:pt x="553417" y="845401"/>
                </a:lnTo>
                <a:lnTo>
                  <a:pt x="506995" y="854883"/>
                </a:lnTo>
                <a:lnTo>
                  <a:pt x="458597" y="858138"/>
                </a:lnTo>
                <a:lnTo>
                  <a:pt x="203835" y="858138"/>
                </a:lnTo>
                <a:lnTo>
                  <a:pt x="203835" y="960119"/>
                </a:lnTo>
                <a:lnTo>
                  <a:pt x="0" y="756284"/>
                </a:lnTo>
                <a:lnTo>
                  <a:pt x="203835" y="552449"/>
                </a:lnTo>
                <a:lnTo>
                  <a:pt x="203835" y="654303"/>
                </a:lnTo>
                <a:lnTo>
                  <a:pt x="458597" y="654303"/>
                </a:lnTo>
                <a:lnTo>
                  <a:pt x="506930" y="646522"/>
                </a:lnTo>
                <a:lnTo>
                  <a:pt x="548905" y="624848"/>
                </a:lnTo>
                <a:lnTo>
                  <a:pt x="582004" y="591786"/>
                </a:lnTo>
                <a:lnTo>
                  <a:pt x="603710" y="549842"/>
                </a:lnTo>
                <a:lnTo>
                  <a:pt x="611504" y="501522"/>
                </a:lnTo>
                <a:lnTo>
                  <a:pt x="611504" y="0"/>
                </a:lnTo>
                <a:lnTo>
                  <a:pt x="815340" y="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53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2725" y="261061"/>
            <a:ext cx="2072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回饋單</a:t>
            </a:r>
            <a:r>
              <a:rPr dirty="0" spc="350"/>
              <a:t>-</a:t>
            </a:r>
            <a:r>
              <a:rPr dirty="0" spc="16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" y="1109472"/>
            <a:ext cx="5388864" cy="2273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3088" y="1196339"/>
            <a:ext cx="5154168" cy="2100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99459" y="2540507"/>
            <a:ext cx="5690616" cy="4009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19855" y="2644139"/>
            <a:ext cx="5449824" cy="3802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85794" y="2940557"/>
            <a:ext cx="744220" cy="356870"/>
          </a:xfrm>
          <a:custGeom>
            <a:avLst/>
            <a:gdLst/>
            <a:ahLst/>
            <a:cxnLst/>
            <a:rect l="l" t="t" r="r" b="b"/>
            <a:pathLst>
              <a:path w="744220" h="356870">
                <a:moveTo>
                  <a:pt x="0" y="356615"/>
                </a:moveTo>
                <a:lnTo>
                  <a:pt x="743712" y="356615"/>
                </a:lnTo>
                <a:lnTo>
                  <a:pt x="743712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48050" y="3332226"/>
            <a:ext cx="908685" cy="386080"/>
          </a:xfrm>
          <a:custGeom>
            <a:avLst/>
            <a:gdLst/>
            <a:ahLst/>
            <a:cxnLst/>
            <a:rect l="l" t="t" r="r" b="b"/>
            <a:pathLst>
              <a:path w="908685" h="386079">
                <a:moveTo>
                  <a:pt x="0" y="385572"/>
                </a:moveTo>
                <a:lnTo>
                  <a:pt x="908303" y="385572"/>
                </a:lnTo>
                <a:lnTo>
                  <a:pt x="908303" y="0"/>
                </a:lnTo>
                <a:lnTo>
                  <a:pt x="0" y="0"/>
                </a:lnTo>
                <a:lnTo>
                  <a:pt x="0" y="385572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54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33641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回饋單</a:t>
            </a:r>
            <a:r>
              <a:rPr dirty="0" spc="345"/>
              <a:t>-</a:t>
            </a:r>
            <a:r>
              <a:rPr dirty="0" spc="-10"/>
              <a:t>預覽畫面</a:t>
            </a:r>
          </a:p>
        </p:txBody>
      </p:sp>
      <p:sp>
        <p:nvSpPr>
          <p:cNvPr id="3" name="object 3"/>
          <p:cNvSpPr/>
          <p:nvPr/>
        </p:nvSpPr>
        <p:spPr>
          <a:xfrm>
            <a:off x="3127248" y="972311"/>
            <a:ext cx="2759964" cy="5885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18688" y="1094230"/>
            <a:ext cx="2577084" cy="56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55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2948" y="261061"/>
            <a:ext cx="10407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練習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56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2064314"/>
            <a:ext cx="6578600" cy="161163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3200">
                <a:solidFill>
                  <a:srgbClr val="4D4D4D"/>
                </a:solidFill>
                <a:latin typeface="Noto Sans CJK JP Regular"/>
                <a:cs typeface="Noto Sans CJK JP Regular"/>
              </a:rPr>
              <a:t>請依照下面說明進行練習</a:t>
            </a:r>
            <a:endParaRPr sz="3200">
              <a:latin typeface="Noto Sans CJK JP Regular"/>
              <a:cs typeface="Noto Sans CJK JP Regular"/>
            </a:endParaRPr>
          </a:p>
          <a:p>
            <a:pPr marL="527685" indent="-514984">
              <a:lnSpc>
                <a:spcPct val="100000"/>
              </a:lnSpc>
              <a:spcBef>
                <a:spcPts val="620"/>
              </a:spcBef>
              <a:buClr>
                <a:srgbClr val="003366"/>
              </a:buClr>
              <a:buSzPct val="83928"/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建立一個討論區並新增一個討論主</a:t>
            </a:r>
            <a:r>
              <a:rPr dirty="0" sz="2800">
                <a:solidFill>
                  <a:srgbClr val="4D4D4D"/>
                </a:solidFill>
                <a:latin typeface="Noto Sans CJK JP Regular"/>
                <a:cs typeface="Noto Sans CJK JP Regular"/>
              </a:rPr>
              <a:t>題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Clr>
                <a:srgbClr val="003366"/>
              </a:buClr>
              <a:buSzPct val="83928"/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10">
                <a:solidFill>
                  <a:srgbClr val="4D4D4D"/>
                </a:solidFill>
                <a:latin typeface="Noto Sans CJK JP Regular"/>
                <a:cs typeface="Noto Sans CJK JP Regular"/>
              </a:rPr>
              <a:t>新增一份回饋單，編輯至少三個題</a:t>
            </a:r>
            <a:r>
              <a:rPr dirty="0" sz="2800">
                <a:solidFill>
                  <a:srgbClr val="4D4D4D"/>
                </a:solidFill>
                <a:latin typeface="Noto Sans CJK JP Regular"/>
                <a:cs typeface="Noto Sans CJK JP Regular"/>
              </a:rPr>
              <a:t>目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151" y="1388363"/>
            <a:ext cx="2078736" cy="438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495" y="1495044"/>
            <a:ext cx="1908048" cy="4168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8012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課程成績</a:t>
            </a:r>
          </a:p>
        </p:txBody>
      </p:sp>
      <p:sp>
        <p:nvSpPr>
          <p:cNvPr id="5" name="object 5"/>
          <p:cNvSpPr/>
          <p:nvPr/>
        </p:nvSpPr>
        <p:spPr>
          <a:xfrm>
            <a:off x="468630" y="5157978"/>
            <a:ext cx="2087880" cy="424180"/>
          </a:xfrm>
          <a:custGeom>
            <a:avLst/>
            <a:gdLst/>
            <a:ahLst/>
            <a:cxnLst/>
            <a:rect l="l" t="t" r="r" b="b"/>
            <a:pathLst>
              <a:path w="2087880" h="424179">
                <a:moveTo>
                  <a:pt x="0" y="423672"/>
                </a:moveTo>
                <a:lnTo>
                  <a:pt x="2087880" y="423672"/>
                </a:lnTo>
                <a:lnTo>
                  <a:pt x="2087880" y="0"/>
                </a:lnTo>
                <a:lnTo>
                  <a:pt x="0" y="0"/>
                </a:lnTo>
                <a:lnTo>
                  <a:pt x="0" y="423672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7083" y="1082039"/>
            <a:ext cx="6185916" cy="5149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02051" y="1196339"/>
            <a:ext cx="5935980" cy="4920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57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9103" y="2349245"/>
            <a:ext cx="11442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latin typeface="Droid Sans Fallback"/>
                <a:cs typeface="Droid Sans Fallback"/>
              </a:rPr>
              <a:t>報表</a:t>
            </a:r>
            <a:endParaRPr sz="4400">
              <a:latin typeface="Droid Sans Fallback"/>
              <a:cs typeface="Droid Sans Fallb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5085" y="4204839"/>
            <a:ext cx="2809240" cy="134239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4D4D4D"/>
                </a:solidFill>
                <a:latin typeface="Droid Sans Fallback"/>
                <a:cs typeface="Droid Sans Fallback"/>
              </a:rPr>
              <a:t>課程參與統計表</a:t>
            </a:r>
            <a:endParaRPr sz="2400">
              <a:latin typeface="Droid Sans Fallback"/>
              <a:cs typeface="Droid Sans Fallback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4D4D4D"/>
                </a:solidFill>
                <a:latin typeface="Droid Sans Fallback"/>
                <a:cs typeface="Droid Sans Fallback"/>
              </a:rPr>
              <a:t>課程作業統計表</a:t>
            </a:r>
            <a:endParaRPr sz="2400">
              <a:latin typeface="Droid Sans Fallback"/>
              <a:cs typeface="Droid Sans Fallback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3366"/>
              </a:buClr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4D4D4D"/>
                </a:solidFill>
                <a:latin typeface="Droid Sans Fallback"/>
                <a:cs typeface="Droid Sans Fallback"/>
              </a:rPr>
              <a:t>課程成效分析模組</a:t>
            </a:r>
            <a:endParaRPr sz="2400">
              <a:latin typeface="Droid Sans Fallback"/>
              <a:cs typeface="Droid Sans Fallb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8012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首頁介紹</a:t>
            </a:r>
          </a:p>
        </p:txBody>
      </p:sp>
      <p:sp>
        <p:nvSpPr>
          <p:cNvPr id="3" name="object 3"/>
          <p:cNvSpPr/>
          <p:nvPr/>
        </p:nvSpPr>
        <p:spPr>
          <a:xfrm>
            <a:off x="908303" y="975360"/>
            <a:ext cx="7327392" cy="5632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3939" y="1094232"/>
            <a:ext cx="7056120" cy="5394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5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5739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課程參與統計表</a:t>
            </a:r>
          </a:p>
        </p:txBody>
      </p:sp>
      <p:sp>
        <p:nvSpPr>
          <p:cNvPr id="3" name="object 3"/>
          <p:cNvSpPr/>
          <p:nvPr/>
        </p:nvSpPr>
        <p:spPr>
          <a:xfrm>
            <a:off x="76200" y="1022603"/>
            <a:ext cx="2287524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3068" y="1124711"/>
            <a:ext cx="2113788" cy="3712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1198" y="3717797"/>
            <a:ext cx="1407160" cy="344805"/>
          </a:xfrm>
          <a:custGeom>
            <a:avLst/>
            <a:gdLst/>
            <a:ahLst/>
            <a:cxnLst/>
            <a:rect l="l" t="t" r="r" b="b"/>
            <a:pathLst>
              <a:path w="1407160" h="344804">
                <a:moveTo>
                  <a:pt x="0" y="344424"/>
                </a:moveTo>
                <a:lnTo>
                  <a:pt x="1406652" y="344424"/>
                </a:lnTo>
                <a:lnTo>
                  <a:pt x="1406652" y="0"/>
                </a:lnTo>
                <a:lnTo>
                  <a:pt x="0" y="0"/>
                </a:lnTo>
                <a:lnTo>
                  <a:pt x="0" y="344424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44039" y="2246376"/>
            <a:ext cx="7293863" cy="389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79676" y="2348483"/>
            <a:ext cx="7022592" cy="3688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59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5739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課程作業統計表</a:t>
            </a:r>
          </a:p>
        </p:txBody>
      </p:sp>
      <p:sp>
        <p:nvSpPr>
          <p:cNvPr id="3" name="object 3"/>
          <p:cNvSpPr/>
          <p:nvPr/>
        </p:nvSpPr>
        <p:spPr>
          <a:xfrm>
            <a:off x="678180" y="1234439"/>
            <a:ext cx="2336292" cy="4280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5048" y="1341119"/>
            <a:ext cx="2162555" cy="4067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4702" y="3141726"/>
            <a:ext cx="1405255" cy="360045"/>
          </a:xfrm>
          <a:custGeom>
            <a:avLst/>
            <a:gdLst/>
            <a:ahLst/>
            <a:cxnLst/>
            <a:rect l="l" t="t" r="r" b="b"/>
            <a:pathLst>
              <a:path w="1405255" h="360045">
                <a:moveTo>
                  <a:pt x="0" y="359663"/>
                </a:moveTo>
                <a:lnTo>
                  <a:pt x="1405128" y="359663"/>
                </a:lnTo>
                <a:lnTo>
                  <a:pt x="1405128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06039" y="2830067"/>
            <a:ext cx="5891784" cy="3095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27960" y="2924555"/>
            <a:ext cx="5647944" cy="29062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60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5739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課程作業統計表</a:t>
            </a:r>
          </a:p>
        </p:txBody>
      </p:sp>
      <p:sp>
        <p:nvSpPr>
          <p:cNvPr id="3" name="object 3"/>
          <p:cNvSpPr/>
          <p:nvPr/>
        </p:nvSpPr>
        <p:spPr>
          <a:xfrm>
            <a:off x="707136" y="943355"/>
            <a:ext cx="5891784" cy="3093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9055" y="1037844"/>
            <a:ext cx="5647944" cy="2904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43783" y="2718816"/>
            <a:ext cx="6056376" cy="3899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39211" y="2714244"/>
            <a:ext cx="6065520" cy="3909060"/>
          </a:xfrm>
          <a:custGeom>
            <a:avLst/>
            <a:gdLst/>
            <a:ahLst/>
            <a:cxnLst/>
            <a:rect l="l" t="t" r="r" b="b"/>
            <a:pathLst>
              <a:path w="6065520" h="3909059">
                <a:moveTo>
                  <a:pt x="0" y="3909060"/>
                </a:moveTo>
                <a:lnTo>
                  <a:pt x="6065520" y="3909060"/>
                </a:lnTo>
                <a:lnTo>
                  <a:pt x="6065520" y="0"/>
                </a:lnTo>
                <a:lnTo>
                  <a:pt x="0" y="0"/>
                </a:lnTo>
                <a:lnTo>
                  <a:pt x="0" y="3909060"/>
                </a:lnTo>
                <a:close/>
              </a:path>
            </a:pathLst>
          </a:custGeom>
          <a:ln w="9144">
            <a:solidFill>
              <a:srgbClr val="0033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0890" y="2311145"/>
            <a:ext cx="685800" cy="360045"/>
          </a:xfrm>
          <a:custGeom>
            <a:avLst/>
            <a:gdLst/>
            <a:ahLst/>
            <a:cxnLst/>
            <a:rect l="l" t="t" r="r" b="b"/>
            <a:pathLst>
              <a:path w="685800" h="360044">
                <a:moveTo>
                  <a:pt x="0" y="359663"/>
                </a:moveTo>
                <a:lnTo>
                  <a:pt x="685800" y="359663"/>
                </a:lnTo>
                <a:lnTo>
                  <a:pt x="685800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89170" y="2457450"/>
            <a:ext cx="360045" cy="433070"/>
          </a:xfrm>
          <a:custGeom>
            <a:avLst/>
            <a:gdLst/>
            <a:ahLst/>
            <a:cxnLst/>
            <a:rect l="l" t="t" r="r" b="b"/>
            <a:pathLst>
              <a:path w="360045" h="433069">
                <a:moveTo>
                  <a:pt x="359663" y="342900"/>
                </a:moveTo>
                <a:lnTo>
                  <a:pt x="179831" y="342900"/>
                </a:lnTo>
                <a:lnTo>
                  <a:pt x="269747" y="432815"/>
                </a:lnTo>
                <a:lnTo>
                  <a:pt x="359663" y="342900"/>
                </a:lnTo>
                <a:close/>
              </a:path>
              <a:path w="360045" h="433069">
                <a:moveTo>
                  <a:pt x="157352" y="0"/>
                </a:moveTo>
                <a:lnTo>
                  <a:pt x="0" y="0"/>
                </a:lnTo>
                <a:lnTo>
                  <a:pt x="0" y="89915"/>
                </a:lnTo>
                <a:lnTo>
                  <a:pt x="157352" y="89915"/>
                </a:lnTo>
                <a:lnTo>
                  <a:pt x="183588" y="95220"/>
                </a:lnTo>
                <a:lnTo>
                  <a:pt x="205025" y="109680"/>
                </a:lnTo>
                <a:lnTo>
                  <a:pt x="219485" y="131117"/>
                </a:lnTo>
                <a:lnTo>
                  <a:pt x="224789" y="157352"/>
                </a:lnTo>
                <a:lnTo>
                  <a:pt x="224789" y="342900"/>
                </a:lnTo>
                <a:lnTo>
                  <a:pt x="314705" y="342900"/>
                </a:lnTo>
                <a:lnTo>
                  <a:pt x="314705" y="157352"/>
                </a:lnTo>
                <a:lnTo>
                  <a:pt x="306680" y="107630"/>
                </a:lnTo>
                <a:lnTo>
                  <a:pt x="284335" y="64437"/>
                </a:lnTo>
                <a:lnTo>
                  <a:pt x="250268" y="30370"/>
                </a:lnTo>
                <a:lnTo>
                  <a:pt x="207075" y="8025"/>
                </a:lnTo>
                <a:lnTo>
                  <a:pt x="1573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89170" y="2457450"/>
            <a:ext cx="360045" cy="433070"/>
          </a:xfrm>
          <a:custGeom>
            <a:avLst/>
            <a:gdLst/>
            <a:ahLst/>
            <a:cxnLst/>
            <a:rect l="l" t="t" r="r" b="b"/>
            <a:pathLst>
              <a:path w="360045" h="433069">
                <a:moveTo>
                  <a:pt x="0" y="0"/>
                </a:moveTo>
                <a:lnTo>
                  <a:pt x="157352" y="0"/>
                </a:lnTo>
                <a:lnTo>
                  <a:pt x="207075" y="8025"/>
                </a:lnTo>
                <a:lnTo>
                  <a:pt x="250268" y="30370"/>
                </a:lnTo>
                <a:lnTo>
                  <a:pt x="284335" y="64437"/>
                </a:lnTo>
                <a:lnTo>
                  <a:pt x="306680" y="107630"/>
                </a:lnTo>
                <a:lnTo>
                  <a:pt x="314705" y="157352"/>
                </a:lnTo>
                <a:lnTo>
                  <a:pt x="314705" y="342900"/>
                </a:lnTo>
                <a:lnTo>
                  <a:pt x="359663" y="342900"/>
                </a:lnTo>
                <a:lnTo>
                  <a:pt x="269747" y="432815"/>
                </a:lnTo>
                <a:lnTo>
                  <a:pt x="179831" y="342900"/>
                </a:lnTo>
                <a:lnTo>
                  <a:pt x="224789" y="342900"/>
                </a:lnTo>
                <a:lnTo>
                  <a:pt x="224789" y="157352"/>
                </a:lnTo>
                <a:lnTo>
                  <a:pt x="219485" y="131117"/>
                </a:lnTo>
                <a:lnTo>
                  <a:pt x="205025" y="109680"/>
                </a:lnTo>
                <a:lnTo>
                  <a:pt x="183588" y="95220"/>
                </a:lnTo>
                <a:lnTo>
                  <a:pt x="157352" y="89915"/>
                </a:lnTo>
                <a:lnTo>
                  <a:pt x="0" y="89915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61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5739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課程作業統計表</a:t>
            </a:r>
          </a:p>
        </p:txBody>
      </p:sp>
      <p:sp>
        <p:nvSpPr>
          <p:cNvPr id="3" name="object 3"/>
          <p:cNvSpPr/>
          <p:nvPr/>
        </p:nvSpPr>
        <p:spPr>
          <a:xfrm>
            <a:off x="707136" y="1101852"/>
            <a:ext cx="5891784" cy="3095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9055" y="1196339"/>
            <a:ext cx="5647944" cy="2906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42738" y="2081022"/>
            <a:ext cx="685800" cy="360045"/>
          </a:xfrm>
          <a:custGeom>
            <a:avLst/>
            <a:gdLst/>
            <a:ahLst/>
            <a:cxnLst/>
            <a:rect l="l" t="t" r="r" b="b"/>
            <a:pathLst>
              <a:path w="685800" h="360044">
                <a:moveTo>
                  <a:pt x="0" y="359663"/>
                </a:moveTo>
                <a:lnTo>
                  <a:pt x="685800" y="359663"/>
                </a:lnTo>
                <a:lnTo>
                  <a:pt x="685800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32503" y="3232404"/>
            <a:ext cx="4549140" cy="2782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40708" y="3323844"/>
            <a:ext cx="4275582" cy="2599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82461" y="2199894"/>
            <a:ext cx="649605" cy="901065"/>
          </a:xfrm>
          <a:custGeom>
            <a:avLst/>
            <a:gdLst/>
            <a:ahLst/>
            <a:cxnLst/>
            <a:rect l="l" t="t" r="r" b="b"/>
            <a:pathLst>
              <a:path w="649604" h="901064">
                <a:moveTo>
                  <a:pt x="649223" y="738377"/>
                </a:moveTo>
                <a:lnTo>
                  <a:pt x="324612" y="738377"/>
                </a:lnTo>
                <a:lnTo>
                  <a:pt x="486917" y="900683"/>
                </a:lnTo>
                <a:lnTo>
                  <a:pt x="649223" y="738377"/>
                </a:lnTo>
                <a:close/>
              </a:path>
              <a:path w="649604" h="901064">
                <a:moveTo>
                  <a:pt x="283972" y="0"/>
                </a:moveTo>
                <a:lnTo>
                  <a:pt x="0" y="0"/>
                </a:lnTo>
                <a:lnTo>
                  <a:pt x="0" y="162305"/>
                </a:lnTo>
                <a:lnTo>
                  <a:pt x="283972" y="162305"/>
                </a:lnTo>
                <a:lnTo>
                  <a:pt x="331398" y="171868"/>
                </a:lnTo>
                <a:lnTo>
                  <a:pt x="370109" y="197945"/>
                </a:lnTo>
                <a:lnTo>
                  <a:pt x="396200" y="236618"/>
                </a:lnTo>
                <a:lnTo>
                  <a:pt x="405764" y="283971"/>
                </a:lnTo>
                <a:lnTo>
                  <a:pt x="405764" y="738377"/>
                </a:lnTo>
                <a:lnTo>
                  <a:pt x="568070" y="738377"/>
                </a:lnTo>
                <a:lnTo>
                  <a:pt x="568070" y="283971"/>
                </a:lnTo>
                <a:lnTo>
                  <a:pt x="564354" y="237907"/>
                </a:lnTo>
                <a:lnTo>
                  <a:pt x="553594" y="194210"/>
                </a:lnTo>
                <a:lnTo>
                  <a:pt x="536373" y="153465"/>
                </a:lnTo>
                <a:lnTo>
                  <a:pt x="513276" y="116256"/>
                </a:lnTo>
                <a:lnTo>
                  <a:pt x="484886" y="83169"/>
                </a:lnTo>
                <a:lnTo>
                  <a:pt x="451786" y="54786"/>
                </a:lnTo>
                <a:lnTo>
                  <a:pt x="414562" y="31694"/>
                </a:lnTo>
                <a:lnTo>
                  <a:pt x="373795" y="14475"/>
                </a:lnTo>
                <a:lnTo>
                  <a:pt x="330070" y="3716"/>
                </a:lnTo>
                <a:lnTo>
                  <a:pt x="28397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82461" y="2199894"/>
            <a:ext cx="649605" cy="901065"/>
          </a:xfrm>
          <a:custGeom>
            <a:avLst/>
            <a:gdLst/>
            <a:ahLst/>
            <a:cxnLst/>
            <a:rect l="l" t="t" r="r" b="b"/>
            <a:pathLst>
              <a:path w="649604" h="901064">
                <a:moveTo>
                  <a:pt x="0" y="0"/>
                </a:moveTo>
                <a:lnTo>
                  <a:pt x="283972" y="0"/>
                </a:lnTo>
                <a:lnTo>
                  <a:pt x="330070" y="3716"/>
                </a:lnTo>
                <a:lnTo>
                  <a:pt x="373795" y="14475"/>
                </a:lnTo>
                <a:lnTo>
                  <a:pt x="414562" y="31694"/>
                </a:lnTo>
                <a:lnTo>
                  <a:pt x="451786" y="54786"/>
                </a:lnTo>
                <a:lnTo>
                  <a:pt x="484886" y="83169"/>
                </a:lnTo>
                <a:lnTo>
                  <a:pt x="513276" y="116256"/>
                </a:lnTo>
                <a:lnTo>
                  <a:pt x="536373" y="153465"/>
                </a:lnTo>
                <a:lnTo>
                  <a:pt x="553594" y="194210"/>
                </a:lnTo>
                <a:lnTo>
                  <a:pt x="564354" y="237907"/>
                </a:lnTo>
                <a:lnTo>
                  <a:pt x="568070" y="283971"/>
                </a:lnTo>
                <a:lnTo>
                  <a:pt x="568070" y="738377"/>
                </a:lnTo>
                <a:lnTo>
                  <a:pt x="649223" y="738377"/>
                </a:lnTo>
                <a:lnTo>
                  <a:pt x="486917" y="900683"/>
                </a:lnTo>
                <a:lnTo>
                  <a:pt x="324612" y="738377"/>
                </a:lnTo>
                <a:lnTo>
                  <a:pt x="405764" y="738377"/>
                </a:lnTo>
                <a:lnTo>
                  <a:pt x="405764" y="283971"/>
                </a:lnTo>
                <a:lnTo>
                  <a:pt x="396200" y="236618"/>
                </a:lnTo>
                <a:lnTo>
                  <a:pt x="370109" y="197945"/>
                </a:lnTo>
                <a:lnTo>
                  <a:pt x="331398" y="171868"/>
                </a:lnTo>
                <a:lnTo>
                  <a:pt x="283972" y="162305"/>
                </a:lnTo>
                <a:lnTo>
                  <a:pt x="0" y="162305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62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679" y="4448302"/>
            <a:ext cx="40887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Droid Sans Fallback"/>
                <a:cs typeface="Droid Sans Fallback"/>
              </a:rPr>
              <a:t>課</a:t>
            </a:r>
            <a:r>
              <a:rPr dirty="0" spc="-5">
                <a:latin typeface="Droid Sans Fallback"/>
                <a:cs typeface="Droid Sans Fallback"/>
              </a:rPr>
              <a:t>程成</a:t>
            </a:r>
            <a:r>
              <a:rPr dirty="0">
                <a:latin typeface="Droid Sans Fallback"/>
                <a:cs typeface="Droid Sans Fallback"/>
              </a:rPr>
              <a:t>效</a:t>
            </a:r>
            <a:r>
              <a:rPr dirty="0" spc="-5">
                <a:latin typeface="Droid Sans Fallback"/>
                <a:cs typeface="Droid Sans Fallback"/>
              </a:rPr>
              <a:t>分析</a:t>
            </a:r>
            <a:r>
              <a:rPr dirty="0">
                <a:latin typeface="Droid Sans Fallback"/>
                <a:cs typeface="Droid Sans Fallback"/>
              </a:rPr>
              <a:t>模</a:t>
            </a:r>
            <a:r>
              <a:rPr dirty="0" spc="-5">
                <a:latin typeface="Droid Sans Fallback"/>
                <a:cs typeface="Droid Sans Fallback"/>
              </a:rPr>
              <a:t>組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63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7742" y="261061"/>
            <a:ext cx="40855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課程成效分析模組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64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219580"/>
            <a:ext cx="7827645" cy="3514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模組提供六張報表統計學生成績、</a:t>
            </a:r>
            <a:r>
              <a:rPr dirty="0" sz="2800">
                <a:solidFill>
                  <a:srgbClr val="4D4D4D"/>
                </a:solidFill>
                <a:latin typeface="Noto Sans CJK JP Regular"/>
                <a:cs typeface="Noto Sans CJK JP Regular"/>
              </a:rPr>
              <a:t>瀏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覽狀</a:t>
            </a:r>
            <a:r>
              <a:rPr dirty="0" sz="2800">
                <a:solidFill>
                  <a:srgbClr val="4D4D4D"/>
                </a:solidFill>
                <a:latin typeface="Noto Sans CJK JP Regular"/>
                <a:cs typeface="Noto Sans CJK JP Regular"/>
              </a:rPr>
              <a:t>況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等資 </a:t>
            </a: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訊，以供老師評估課程成效</a:t>
            </a:r>
            <a:endParaRPr sz="2800">
              <a:latin typeface="Noto Sans CJK JP Regular"/>
              <a:cs typeface="Noto Sans CJK JP Regular"/>
            </a:endParaRPr>
          </a:p>
          <a:p>
            <a:pPr lvl="1" marL="756285" indent="-286385">
              <a:lnSpc>
                <a:spcPct val="100000"/>
              </a:lnSpc>
              <a:spcBef>
                <a:spcPts val="590"/>
              </a:spcBef>
              <a:buClr>
                <a:srgbClr val="003366"/>
              </a:buClr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dirty="0" sz="24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成績</a:t>
            </a:r>
            <a:r>
              <a:rPr dirty="0" sz="2400">
                <a:solidFill>
                  <a:srgbClr val="4D4D4D"/>
                </a:solidFill>
                <a:latin typeface="Noto Sans CJK JP Regular"/>
                <a:cs typeface="Noto Sans CJK JP Regular"/>
              </a:rPr>
              <a:t>統計分析</a:t>
            </a:r>
            <a:endParaRPr sz="2400">
              <a:latin typeface="Noto Sans CJK JP Regular"/>
              <a:cs typeface="Noto Sans CJK JP Regular"/>
            </a:endParaRPr>
          </a:p>
          <a:p>
            <a:pPr lvl="1" marL="756285" indent="-286385">
              <a:lnSpc>
                <a:spcPct val="100000"/>
              </a:lnSpc>
              <a:spcBef>
                <a:spcPts val="580"/>
              </a:spcBef>
              <a:buClr>
                <a:srgbClr val="003366"/>
              </a:buClr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dirty="0" sz="2400">
                <a:solidFill>
                  <a:srgbClr val="4D4D4D"/>
                </a:solidFill>
                <a:latin typeface="Noto Sans CJK JP Regular"/>
                <a:cs typeface="Noto Sans CJK JP Regular"/>
              </a:rPr>
              <a:t>活躍學生數統計</a:t>
            </a:r>
            <a:endParaRPr sz="2400">
              <a:latin typeface="Noto Sans CJK JP Regular"/>
              <a:cs typeface="Noto Sans CJK JP Regular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Clr>
                <a:srgbClr val="003366"/>
              </a:buClr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dirty="0" sz="2400">
                <a:solidFill>
                  <a:srgbClr val="4D4D4D"/>
                </a:solidFill>
                <a:latin typeface="Noto Sans CJK JP Regular"/>
                <a:cs typeface="Noto Sans CJK JP Regular"/>
              </a:rPr>
              <a:t>活動參與人次統計</a:t>
            </a:r>
            <a:endParaRPr sz="2400">
              <a:latin typeface="Noto Sans CJK JP Regular"/>
              <a:cs typeface="Noto Sans CJK JP Regular"/>
            </a:endParaRPr>
          </a:p>
          <a:p>
            <a:pPr lvl="1" marL="756285" indent="-286385">
              <a:lnSpc>
                <a:spcPct val="100000"/>
              </a:lnSpc>
              <a:spcBef>
                <a:spcPts val="580"/>
              </a:spcBef>
              <a:buClr>
                <a:srgbClr val="003366"/>
              </a:buClr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dirty="0" sz="24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活動</a:t>
            </a:r>
            <a:r>
              <a:rPr dirty="0" sz="2400">
                <a:solidFill>
                  <a:srgbClr val="4D4D4D"/>
                </a:solidFill>
                <a:latin typeface="Noto Sans CJK JP Regular"/>
                <a:cs typeface="Noto Sans CJK JP Regular"/>
              </a:rPr>
              <a:t>參與分佈圖</a:t>
            </a:r>
            <a:endParaRPr sz="2400">
              <a:latin typeface="Noto Sans CJK JP Regular"/>
              <a:cs typeface="Noto Sans CJK JP Regular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Clr>
                <a:srgbClr val="003366"/>
              </a:buClr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dirty="0" sz="2400">
                <a:solidFill>
                  <a:srgbClr val="4D4D4D"/>
                </a:solidFill>
                <a:latin typeface="Noto Sans CJK JP Regular"/>
                <a:cs typeface="Noto Sans CJK JP Regular"/>
              </a:rPr>
              <a:t>作業繳交統計</a:t>
            </a:r>
            <a:endParaRPr sz="2400">
              <a:latin typeface="Noto Sans CJK JP Regular"/>
              <a:cs typeface="Noto Sans CJK JP Regular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Clr>
                <a:srgbClr val="003366"/>
              </a:buClr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dirty="0" sz="2400">
                <a:solidFill>
                  <a:srgbClr val="4D4D4D"/>
                </a:solidFill>
                <a:latin typeface="Noto Sans CJK JP Regular"/>
                <a:cs typeface="Noto Sans CJK JP Regular"/>
              </a:rPr>
              <a:t>測驗繳交統計</a:t>
            </a:r>
            <a:endParaRPr sz="24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06476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課程成效分析</a:t>
            </a:r>
          </a:p>
        </p:txBody>
      </p:sp>
      <p:sp>
        <p:nvSpPr>
          <p:cNvPr id="3" name="object 3"/>
          <p:cNvSpPr/>
          <p:nvPr/>
        </p:nvSpPr>
        <p:spPr>
          <a:xfrm>
            <a:off x="3011423" y="1191767"/>
            <a:ext cx="2724912" cy="5116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02864" y="1306067"/>
            <a:ext cx="2542032" cy="4887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20617" y="4437126"/>
            <a:ext cx="1583690" cy="1513840"/>
          </a:xfrm>
          <a:custGeom>
            <a:avLst/>
            <a:gdLst/>
            <a:ahLst/>
            <a:cxnLst/>
            <a:rect l="l" t="t" r="r" b="b"/>
            <a:pathLst>
              <a:path w="1583689" h="1513839">
                <a:moveTo>
                  <a:pt x="0" y="1513332"/>
                </a:moveTo>
                <a:lnTo>
                  <a:pt x="1583436" y="1513332"/>
                </a:lnTo>
                <a:lnTo>
                  <a:pt x="1583436" y="0"/>
                </a:lnTo>
                <a:lnTo>
                  <a:pt x="0" y="0"/>
                </a:lnTo>
                <a:lnTo>
                  <a:pt x="0" y="1513332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65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06476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成績統計分析</a:t>
            </a:r>
          </a:p>
        </p:txBody>
      </p:sp>
      <p:sp>
        <p:nvSpPr>
          <p:cNvPr id="3" name="object 3"/>
          <p:cNvSpPr/>
          <p:nvPr/>
        </p:nvSpPr>
        <p:spPr>
          <a:xfrm>
            <a:off x="1290827" y="1082039"/>
            <a:ext cx="6562344" cy="5117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18844" y="1196339"/>
            <a:ext cx="6306311" cy="4888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66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5739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活動參與分佈圖</a:t>
            </a:r>
          </a:p>
        </p:txBody>
      </p:sp>
      <p:sp>
        <p:nvSpPr>
          <p:cNvPr id="3" name="object 3"/>
          <p:cNvSpPr/>
          <p:nvPr/>
        </p:nvSpPr>
        <p:spPr>
          <a:xfrm>
            <a:off x="213359" y="1082039"/>
            <a:ext cx="4593336" cy="5117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3088" y="1196340"/>
            <a:ext cx="4373879" cy="4888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47900" y="1609344"/>
            <a:ext cx="6649211" cy="2811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77439" y="1700783"/>
            <a:ext cx="6390132" cy="262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64323" y="1842516"/>
            <a:ext cx="1540764" cy="1906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67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5739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活躍學生數統計</a:t>
            </a:r>
          </a:p>
        </p:txBody>
      </p:sp>
      <p:sp>
        <p:nvSpPr>
          <p:cNvPr id="3" name="object 3"/>
          <p:cNvSpPr/>
          <p:nvPr/>
        </p:nvSpPr>
        <p:spPr>
          <a:xfrm>
            <a:off x="1962911" y="1082039"/>
            <a:ext cx="5218176" cy="5117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78735" y="1196340"/>
            <a:ext cx="4986528" cy="4888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68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70219" y="261061"/>
            <a:ext cx="25647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使用者選單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133627"/>
            <a:ext cx="5339715" cy="412496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為使用者常用功能之連結選單。</a:t>
            </a:r>
            <a:endParaRPr sz="2800">
              <a:latin typeface="Noto Sans CJK JP Regular"/>
              <a:cs typeface="Noto Sans CJK JP Regular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提供下列選單</a:t>
            </a:r>
            <a:endParaRPr sz="2800">
              <a:latin typeface="Noto Sans CJK JP Regular"/>
              <a:cs typeface="Noto Sans CJK JP Regular"/>
            </a:endParaRPr>
          </a:p>
          <a:p>
            <a:pPr lvl="1" marL="756285" indent="-286385">
              <a:lnSpc>
                <a:spcPct val="100000"/>
              </a:lnSpc>
              <a:spcBef>
                <a:spcPts val="590"/>
              </a:spcBef>
              <a:buClr>
                <a:srgbClr val="003366"/>
              </a:buClr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dirty="0" sz="2400" spc="-5">
                <a:solidFill>
                  <a:srgbClr val="4D4D4D"/>
                </a:solidFill>
                <a:latin typeface="Noto Sans CJK JP Regular"/>
                <a:cs typeface="Noto Sans CJK JP Regular"/>
              </a:rPr>
              <a:t>儀表板</a:t>
            </a:r>
            <a:endParaRPr sz="2400">
              <a:latin typeface="Noto Sans CJK JP Regular"/>
              <a:cs typeface="Noto Sans CJK JP Regular"/>
            </a:endParaRPr>
          </a:p>
          <a:p>
            <a:pPr lvl="1" marL="756285" indent="-286385">
              <a:lnSpc>
                <a:spcPct val="100000"/>
              </a:lnSpc>
              <a:spcBef>
                <a:spcPts val="580"/>
              </a:spcBef>
              <a:buClr>
                <a:srgbClr val="003366"/>
              </a:buClr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dirty="0" sz="2400">
                <a:solidFill>
                  <a:srgbClr val="4D4D4D"/>
                </a:solidFill>
                <a:latin typeface="Noto Sans CJK JP Regular"/>
                <a:cs typeface="Noto Sans CJK JP Regular"/>
              </a:rPr>
              <a:t>瀏覽個人資料</a:t>
            </a:r>
            <a:endParaRPr sz="2400">
              <a:latin typeface="Noto Sans CJK JP Regular"/>
              <a:cs typeface="Noto Sans CJK JP Regular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Clr>
                <a:srgbClr val="003366"/>
              </a:buClr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dirty="0" sz="2400">
                <a:solidFill>
                  <a:srgbClr val="4D4D4D"/>
                </a:solidFill>
                <a:latin typeface="Noto Sans CJK JP Regular"/>
                <a:cs typeface="Noto Sans CJK JP Regular"/>
              </a:rPr>
              <a:t>編修個人資料</a:t>
            </a:r>
            <a:endParaRPr sz="2400">
              <a:latin typeface="Noto Sans CJK JP Regular"/>
              <a:cs typeface="Noto Sans CJK JP Regular"/>
            </a:endParaRPr>
          </a:p>
          <a:p>
            <a:pPr lvl="1" marL="756285" indent="-286385">
              <a:lnSpc>
                <a:spcPct val="100000"/>
              </a:lnSpc>
              <a:spcBef>
                <a:spcPts val="580"/>
              </a:spcBef>
              <a:buClr>
                <a:srgbClr val="003366"/>
              </a:buClr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dirty="0" sz="2400">
                <a:solidFill>
                  <a:srgbClr val="4D4D4D"/>
                </a:solidFill>
                <a:latin typeface="Noto Sans CJK JP Regular"/>
                <a:cs typeface="Noto Sans CJK JP Regular"/>
              </a:rPr>
              <a:t>成績</a:t>
            </a:r>
            <a:endParaRPr sz="2400">
              <a:latin typeface="Noto Sans CJK JP Regular"/>
              <a:cs typeface="Noto Sans CJK JP Regular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Clr>
                <a:srgbClr val="003366"/>
              </a:buClr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dirty="0" sz="2400">
                <a:solidFill>
                  <a:srgbClr val="4D4D4D"/>
                </a:solidFill>
                <a:latin typeface="Noto Sans CJK JP Regular"/>
                <a:cs typeface="Noto Sans CJK JP Regular"/>
              </a:rPr>
              <a:t>偏好</a:t>
            </a:r>
            <a:endParaRPr sz="2400">
              <a:latin typeface="Noto Sans CJK JP Regular"/>
              <a:cs typeface="Noto Sans CJK JP Regular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Clr>
                <a:srgbClr val="003366"/>
              </a:buClr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dirty="0" sz="2400">
                <a:solidFill>
                  <a:srgbClr val="4D4D4D"/>
                </a:solidFill>
                <a:latin typeface="Noto Sans CJK JP Regular"/>
                <a:cs typeface="Noto Sans CJK JP Regular"/>
              </a:rPr>
              <a:t>行事曆</a:t>
            </a:r>
            <a:endParaRPr sz="2400">
              <a:latin typeface="Noto Sans CJK JP Regular"/>
              <a:cs typeface="Noto Sans CJK JP Regular"/>
            </a:endParaRPr>
          </a:p>
          <a:p>
            <a:pPr lvl="1" marL="756285" indent="-286385">
              <a:lnSpc>
                <a:spcPct val="100000"/>
              </a:lnSpc>
              <a:spcBef>
                <a:spcPts val="580"/>
              </a:spcBef>
              <a:buClr>
                <a:srgbClr val="003366"/>
              </a:buClr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dirty="0" sz="2400">
                <a:solidFill>
                  <a:srgbClr val="4D4D4D"/>
                </a:solidFill>
                <a:latin typeface="Noto Sans CJK JP Regular"/>
                <a:cs typeface="Noto Sans CJK JP Regular"/>
              </a:rPr>
              <a:t>登出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07279" y="1897379"/>
            <a:ext cx="3304031" cy="2703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03291" y="1988820"/>
            <a:ext cx="3112008" cy="252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6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9995" y="261061"/>
            <a:ext cx="35947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作業繳交統計</a:t>
            </a:r>
            <a:r>
              <a:rPr dirty="0" spc="254"/>
              <a:t>-1</a:t>
            </a:r>
          </a:p>
        </p:txBody>
      </p:sp>
      <p:sp>
        <p:nvSpPr>
          <p:cNvPr id="3" name="object 3"/>
          <p:cNvSpPr/>
          <p:nvPr/>
        </p:nvSpPr>
        <p:spPr>
          <a:xfrm>
            <a:off x="1325880" y="1010411"/>
            <a:ext cx="6931152" cy="5116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58467" y="1124711"/>
            <a:ext cx="6665976" cy="4887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69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9995" y="261061"/>
            <a:ext cx="35947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作業繳交統計</a:t>
            </a:r>
            <a:r>
              <a:rPr dirty="0" spc="254"/>
              <a:t>-2</a:t>
            </a:r>
          </a:p>
        </p:txBody>
      </p:sp>
      <p:sp>
        <p:nvSpPr>
          <p:cNvPr id="3" name="object 3"/>
          <p:cNvSpPr/>
          <p:nvPr/>
        </p:nvSpPr>
        <p:spPr>
          <a:xfrm>
            <a:off x="143255" y="2037588"/>
            <a:ext cx="4405884" cy="3302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1459" y="2133600"/>
            <a:ext cx="4191000" cy="3110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53355" y="2052827"/>
            <a:ext cx="4312920" cy="3305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60035" y="2148839"/>
            <a:ext cx="4099560" cy="3113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70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9995" y="261061"/>
            <a:ext cx="35947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測驗繳交統計</a:t>
            </a:r>
            <a:r>
              <a:rPr dirty="0" spc="254"/>
              <a:t>-1</a:t>
            </a:r>
          </a:p>
        </p:txBody>
      </p:sp>
      <p:sp>
        <p:nvSpPr>
          <p:cNvPr id="3" name="object 3"/>
          <p:cNvSpPr/>
          <p:nvPr/>
        </p:nvSpPr>
        <p:spPr>
          <a:xfrm>
            <a:off x="885444" y="1082039"/>
            <a:ext cx="7373111" cy="5117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2603" y="1196339"/>
            <a:ext cx="7098792" cy="4888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71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9995" y="261061"/>
            <a:ext cx="35947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測驗繳交統計</a:t>
            </a:r>
            <a:r>
              <a:rPr dirty="0" spc="254"/>
              <a:t>-2</a:t>
            </a:r>
          </a:p>
        </p:txBody>
      </p:sp>
      <p:sp>
        <p:nvSpPr>
          <p:cNvPr id="3" name="object 3"/>
          <p:cNvSpPr/>
          <p:nvPr/>
        </p:nvSpPr>
        <p:spPr>
          <a:xfrm>
            <a:off x="505968" y="2075688"/>
            <a:ext cx="4219956" cy="3075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1123" y="2170176"/>
            <a:ext cx="4009644" cy="2886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86300" y="2057400"/>
            <a:ext cx="4163567" cy="3112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91455" y="2151888"/>
            <a:ext cx="3953255" cy="2923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72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629" y="261061"/>
            <a:ext cx="46101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活動參與人次統</a:t>
            </a:r>
            <a:r>
              <a:rPr dirty="0" spc="-20"/>
              <a:t>計</a:t>
            </a:r>
            <a:r>
              <a:rPr dirty="0" spc="254"/>
              <a:t>-1</a:t>
            </a:r>
          </a:p>
        </p:txBody>
      </p:sp>
      <p:sp>
        <p:nvSpPr>
          <p:cNvPr id="3" name="object 3"/>
          <p:cNvSpPr/>
          <p:nvPr/>
        </p:nvSpPr>
        <p:spPr>
          <a:xfrm>
            <a:off x="1542288" y="900683"/>
            <a:ext cx="5442204" cy="5955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59635" y="1022602"/>
            <a:ext cx="5207508" cy="5711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91484" y="2421635"/>
            <a:ext cx="1010412" cy="522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26379" y="2276855"/>
            <a:ext cx="1008888" cy="524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73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629" y="261061"/>
            <a:ext cx="46101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活動參與人次統</a:t>
            </a:r>
            <a:r>
              <a:rPr dirty="0" spc="-20"/>
              <a:t>計</a:t>
            </a:r>
            <a:r>
              <a:rPr dirty="0" spc="254"/>
              <a:t>-2</a:t>
            </a:r>
          </a:p>
        </p:txBody>
      </p:sp>
      <p:sp>
        <p:nvSpPr>
          <p:cNvPr id="3" name="object 3"/>
          <p:cNvSpPr/>
          <p:nvPr/>
        </p:nvSpPr>
        <p:spPr>
          <a:xfrm>
            <a:off x="1246632" y="1005839"/>
            <a:ext cx="6650735" cy="550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6172" y="1124711"/>
            <a:ext cx="6391656" cy="5266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74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1988820"/>
            <a:ext cx="5151120" cy="3422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75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6"/>
            <a:ext cx="9144000" cy="685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24144" y="5478017"/>
            <a:ext cx="2781300" cy="0"/>
          </a:xfrm>
          <a:custGeom>
            <a:avLst/>
            <a:gdLst/>
            <a:ahLst/>
            <a:cxnLst/>
            <a:rect l="l" t="t" r="r" b="b"/>
            <a:pathLst>
              <a:path w="2781300" h="0">
                <a:moveTo>
                  <a:pt x="0" y="0"/>
                </a:moveTo>
                <a:lnTo>
                  <a:pt x="2781300" y="0"/>
                </a:lnTo>
              </a:path>
            </a:pathLst>
          </a:custGeom>
          <a:ln w="77724">
            <a:solidFill>
              <a:srgbClr val="0033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96300" y="5439155"/>
            <a:ext cx="158496" cy="77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84705" y="2094357"/>
            <a:ext cx="325119" cy="106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84705" y="2094357"/>
            <a:ext cx="325120" cy="106680"/>
          </a:xfrm>
          <a:custGeom>
            <a:avLst/>
            <a:gdLst/>
            <a:ahLst/>
            <a:cxnLst/>
            <a:rect l="l" t="t" r="r" b="b"/>
            <a:pathLst>
              <a:path w="325119" h="106680">
                <a:moveTo>
                  <a:pt x="273938" y="0"/>
                </a:moveTo>
                <a:lnTo>
                  <a:pt x="325119" y="0"/>
                </a:lnTo>
                <a:lnTo>
                  <a:pt x="322381" y="24122"/>
                </a:lnTo>
                <a:lnTo>
                  <a:pt x="308475" y="63365"/>
                </a:lnTo>
                <a:lnTo>
                  <a:pt x="268255" y="98885"/>
                </a:lnTo>
                <a:lnTo>
                  <a:pt x="231394" y="105663"/>
                </a:lnTo>
                <a:lnTo>
                  <a:pt x="213034" y="103616"/>
                </a:lnTo>
                <a:lnTo>
                  <a:pt x="192817" y="97472"/>
                </a:lnTo>
                <a:lnTo>
                  <a:pt x="170743" y="87233"/>
                </a:lnTo>
                <a:lnTo>
                  <a:pt x="146812" y="72897"/>
                </a:lnTo>
                <a:lnTo>
                  <a:pt x="131335" y="63656"/>
                </a:lnTo>
                <a:lnTo>
                  <a:pt x="117681" y="57070"/>
                </a:lnTo>
                <a:lnTo>
                  <a:pt x="105860" y="53127"/>
                </a:lnTo>
                <a:lnTo>
                  <a:pt x="95885" y="51815"/>
                </a:lnTo>
                <a:lnTo>
                  <a:pt x="77025" y="55243"/>
                </a:lnTo>
                <a:lnTo>
                  <a:pt x="63309" y="65516"/>
                </a:lnTo>
                <a:lnTo>
                  <a:pt x="54736" y="82623"/>
                </a:lnTo>
                <a:lnTo>
                  <a:pt x="51307" y="106552"/>
                </a:lnTo>
                <a:lnTo>
                  <a:pt x="0" y="106552"/>
                </a:lnTo>
                <a:lnTo>
                  <a:pt x="7429" y="62849"/>
                </a:lnTo>
                <a:lnTo>
                  <a:pt x="26669" y="29337"/>
                </a:lnTo>
                <a:lnTo>
                  <a:pt x="74033" y="2672"/>
                </a:lnTo>
                <a:lnTo>
                  <a:pt x="94106" y="888"/>
                </a:lnTo>
                <a:lnTo>
                  <a:pt x="111920" y="2557"/>
                </a:lnTo>
                <a:lnTo>
                  <a:pt x="130508" y="7572"/>
                </a:lnTo>
                <a:lnTo>
                  <a:pt x="149881" y="15944"/>
                </a:lnTo>
                <a:lnTo>
                  <a:pt x="170052" y="27685"/>
                </a:lnTo>
                <a:lnTo>
                  <a:pt x="189839" y="39780"/>
                </a:lnTo>
                <a:lnTo>
                  <a:pt x="206708" y="48434"/>
                </a:lnTo>
                <a:lnTo>
                  <a:pt x="220648" y="53635"/>
                </a:lnTo>
                <a:lnTo>
                  <a:pt x="231648" y="55371"/>
                </a:lnTo>
                <a:lnTo>
                  <a:pt x="240458" y="54423"/>
                </a:lnTo>
                <a:lnTo>
                  <a:pt x="270605" y="22764"/>
                </a:lnTo>
                <a:lnTo>
                  <a:pt x="272962" y="12025"/>
                </a:lnTo>
                <a:lnTo>
                  <a:pt x="273938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10029" y="1830577"/>
            <a:ext cx="2376297" cy="542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28926" y="2244089"/>
            <a:ext cx="88265" cy="106680"/>
          </a:xfrm>
          <a:custGeom>
            <a:avLst/>
            <a:gdLst/>
            <a:ahLst/>
            <a:cxnLst/>
            <a:rect l="l" t="t" r="r" b="b"/>
            <a:pathLst>
              <a:path w="88264" h="106680">
                <a:moveTo>
                  <a:pt x="40767" y="0"/>
                </a:moveTo>
                <a:lnTo>
                  <a:pt x="56717" y="23169"/>
                </a:lnTo>
                <a:lnTo>
                  <a:pt x="69881" y="44481"/>
                </a:lnTo>
                <a:lnTo>
                  <a:pt x="80236" y="63936"/>
                </a:lnTo>
                <a:lnTo>
                  <a:pt x="87756" y="81534"/>
                </a:lnTo>
                <a:lnTo>
                  <a:pt x="46355" y="106552"/>
                </a:lnTo>
                <a:lnTo>
                  <a:pt x="35736" y="83456"/>
                </a:lnTo>
                <a:lnTo>
                  <a:pt x="24463" y="61801"/>
                </a:lnTo>
                <a:lnTo>
                  <a:pt x="12547" y="41598"/>
                </a:lnTo>
                <a:lnTo>
                  <a:pt x="0" y="22860"/>
                </a:lnTo>
                <a:lnTo>
                  <a:pt x="40767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38676" y="2221992"/>
            <a:ext cx="169545" cy="142875"/>
          </a:xfrm>
          <a:custGeom>
            <a:avLst/>
            <a:gdLst/>
            <a:ahLst/>
            <a:cxnLst/>
            <a:rect l="l" t="t" r="r" b="b"/>
            <a:pathLst>
              <a:path w="169545" h="142875">
                <a:moveTo>
                  <a:pt x="0" y="0"/>
                </a:moveTo>
                <a:lnTo>
                  <a:pt x="49911" y="0"/>
                </a:lnTo>
                <a:lnTo>
                  <a:pt x="49911" y="78612"/>
                </a:lnTo>
                <a:lnTo>
                  <a:pt x="49911" y="84200"/>
                </a:lnTo>
                <a:lnTo>
                  <a:pt x="82676" y="94742"/>
                </a:lnTo>
                <a:lnTo>
                  <a:pt x="93678" y="94194"/>
                </a:lnTo>
                <a:lnTo>
                  <a:pt x="119735" y="61797"/>
                </a:lnTo>
                <a:lnTo>
                  <a:pt x="120141" y="48895"/>
                </a:lnTo>
                <a:lnTo>
                  <a:pt x="169545" y="67056"/>
                </a:lnTo>
                <a:lnTo>
                  <a:pt x="160847" y="108489"/>
                </a:lnTo>
                <a:lnTo>
                  <a:pt x="136271" y="137668"/>
                </a:lnTo>
                <a:lnTo>
                  <a:pt x="82423" y="142875"/>
                </a:lnTo>
                <a:lnTo>
                  <a:pt x="64775" y="142658"/>
                </a:lnTo>
                <a:lnTo>
                  <a:pt x="24624" y="137132"/>
                </a:lnTo>
                <a:lnTo>
                  <a:pt x="549" y="105342"/>
                </a:lnTo>
                <a:lnTo>
                  <a:pt x="0" y="9715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43679" y="2218435"/>
            <a:ext cx="78740" cy="136525"/>
          </a:xfrm>
          <a:custGeom>
            <a:avLst/>
            <a:gdLst/>
            <a:ahLst/>
            <a:cxnLst/>
            <a:rect l="l" t="t" r="r" b="b"/>
            <a:pathLst>
              <a:path w="78739" h="136525">
                <a:moveTo>
                  <a:pt x="32131" y="0"/>
                </a:moveTo>
                <a:lnTo>
                  <a:pt x="78612" y="13969"/>
                </a:lnTo>
                <a:lnTo>
                  <a:pt x="73898" y="46404"/>
                </a:lnTo>
                <a:lnTo>
                  <a:pt x="66611" y="77612"/>
                </a:lnTo>
                <a:lnTo>
                  <a:pt x="56753" y="107606"/>
                </a:lnTo>
                <a:lnTo>
                  <a:pt x="44323" y="136398"/>
                </a:lnTo>
                <a:lnTo>
                  <a:pt x="0" y="115188"/>
                </a:lnTo>
                <a:lnTo>
                  <a:pt x="10503" y="88707"/>
                </a:lnTo>
                <a:lnTo>
                  <a:pt x="19351" y="60690"/>
                </a:lnTo>
                <a:lnTo>
                  <a:pt x="26556" y="31124"/>
                </a:lnTo>
                <a:lnTo>
                  <a:pt x="32131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27047" y="2218435"/>
            <a:ext cx="94615" cy="131445"/>
          </a:xfrm>
          <a:custGeom>
            <a:avLst/>
            <a:gdLst/>
            <a:ahLst/>
            <a:cxnLst/>
            <a:rect l="l" t="t" r="r" b="b"/>
            <a:pathLst>
              <a:path w="94614" h="131444">
                <a:moveTo>
                  <a:pt x="52958" y="0"/>
                </a:moveTo>
                <a:lnTo>
                  <a:pt x="94614" y="21716"/>
                </a:lnTo>
                <a:lnTo>
                  <a:pt x="83996" y="51696"/>
                </a:lnTo>
                <a:lnTo>
                  <a:pt x="71770" y="79914"/>
                </a:lnTo>
                <a:lnTo>
                  <a:pt x="57949" y="106370"/>
                </a:lnTo>
                <a:lnTo>
                  <a:pt x="42544" y="131063"/>
                </a:lnTo>
                <a:lnTo>
                  <a:pt x="0" y="104775"/>
                </a:lnTo>
                <a:lnTo>
                  <a:pt x="15811" y="80581"/>
                </a:lnTo>
                <a:lnTo>
                  <a:pt x="29908" y="55054"/>
                </a:lnTo>
                <a:lnTo>
                  <a:pt x="42290" y="28193"/>
                </a:lnTo>
                <a:lnTo>
                  <a:pt x="52958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88970" y="2211577"/>
            <a:ext cx="38735" cy="70485"/>
          </a:xfrm>
          <a:custGeom>
            <a:avLst/>
            <a:gdLst/>
            <a:ahLst/>
            <a:cxnLst/>
            <a:rect l="l" t="t" r="r" b="b"/>
            <a:pathLst>
              <a:path w="38735" h="70485">
                <a:moveTo>
                  <a:pt x="0" y="0"/>
                </a:moveTo>
                <a:lnTo>
                  <a:pt x="0" y="70358"/>
                </a:lnTo>
                <a:lnTo>
                  <a:pt x="38481" y="70358"/>
                </a:lnTo>
                <a:lnTo>
                  <a:pt x="38481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35632" y="2211070"/>
            <a:ext cx="192405" cy="154305"/>
          </a:xfrm>
          <a:custGeom>
            <a:avLst/>
            <a:gdLst/>
            <a:ahLst/>
            <a:cxnLst/>
            <a:rect l="l" t="t" r="r" b="b"/>
            <a:pathLst>
              <a:path w="192405" h="154305">
                <a:moveTo>
                  <a:pt x="0" y="0"/>
                </a:moveTo>
                <a:lnTo>
                  <a:pt x="50037" y="0"/>
                </a:lnTo>
                <a:lnTo>
                  <a:pt x="50037" y="91947"/>
                </a:lnTo>
                <a:lnTo>
                  <a:pt x="50037" y="101726"/>
                </a:lnTo>
                <a:lnTo>
                  <a:pt x="55372" y="106552"/>
                </a:lnTo>
                <a:lnTo>
                  <a:pt x="65786" y="106552"/>
                </a:lnTo>
                <a:lnTo>
                  <a:pt x="107187" y="107695"/>
                </a:lnTo>
                <a:lnTo>
                  <a:pt x="140001" y="81597"/>
                </a:lnTo>
                <a:lnTo>
                  <a:pt x="144399" y="49402"/>
                </a:lnTo>
                <a:lnTo>
                  <a:pt x="192024" y="72643"/>
                </a:lnTo>
                <a:lnTo>
                  <a:pt x="185005" y="114452"/>
                </a:lnTo>
                <a:lnTo>
                  <a:pt x="158115" y="148081"/>
                </a:lnTo>
                <a:lnTo>
                  <a:pt x="106553" y="153796"/>
                </a:lnTo>
                <a:lnTo>
                  <a:pt x="91771" y="153697"/>
                </a:lnTo>
                <a:lnTo>
                  <a:pt x="49784" y="152018"/>
                </a:lnTo>
                <a:lnTo>
                  <a:pt x="11556" y="138175"/>
                </a:lnTo>
                <a:lnTo>
                  <a:pt x="0" y="10350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1076" y="2209292"/>
            <a:ext cx="95250" cy="136525"/>
          </a:xfrm>
          <a:custGeom>
            <a:avLst/>
            <a:gdLst/>
            <a:ahLst/>
            <a:cxnLst/>
            <a:rect l="l" t="t" r="r" b="b"/>
            <a:pathLst>
              <a:path w="95250" h="136525">
                <a:moveTo>
                  <a:pt x="45720" y="0"/>
                </a:moveTo>
                <a:lnTo>
                  <a:pt x="60459" y="27713"/>
                </a:lnTo>
                <a:lnTo>
                  <a:pt x="73628" y="56165"/>
                </a:lnTo>
                <a:lnTo>
                  <a:pt x="85224" y="85332"/>
                </a:lnTo>
                <a:lnTo>
                  <a:pt x="95250" y="115188"/>
                </a:lnTo>
                <a:lnTo>
                  <a:pt x="47625" y="136017"/>
                </a:lnTo>
                <a:lnTo>
                  <a:pt x="40719" y="111607"/>
                </a:lnTo>
                <a:lnTo>
                  <a:pt x="30480" y="84280"/>
                </a:lnTo>
                <a:lnTo>
                  <a:pt x="16906" y="54024"/>
                </a:lnTo>
                <a:lnTo>
                  <a:pt x="0" y="20828"/>
                </a:lnTo>
                <a:lnTo>
                  <a:pt x="4572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94051" y="2189607"/>
            <a:ext cx="82550" cy="80645"/>
          </a:xfrm>
          <a:custGeom>
            <a:avLst/>
            <a:gdLst/>
            <a:ahLst/>
            <a:cxnLst/>
            <a:rect l="l" t="t" r="r" b="b"/>
            <a:pathLst>
              <a:path w="82550" h="80644">
                <a:moveTo>
                  <a:pt x="42291" y="0"/>
                </a:moveTo>
                <a:lnTo>
                  <a:pt x="54598" y="13668"/>
                </a:lnTo>
                <a:lnTo>
                  <a:pt x="65405" y="28194"/>
                </a:lnTo>
                <a:lnTo>
                  <a:pt x="74687" y="43576"/>
                </a:lnTo>
                <a:lnTo>
                  <a:pt x="82423" y="59816"/>
                </a:lnTo>
                <a:lnTo>
                  <a:pt x="39624" y="80644"/>
                </a:lnTo>
                <a:lnTo>
                  <a:pt x="33289" y="66716"/>
                </a:lnTo>
                <a:lnTo>
                  <a:pt x="24574" y="51990"/>
                </a:lnTo>
                <a:lnTo>
                  <a:pt x="13477" y="36478"/>
                </a:lnTo>
                <a:lnTo>
                  <a:pt x="0" y="20192"/>
                </a:lnTo>
                <a:lnTo>
                  <a:pt x="42291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82617" y="2186051"/>
            <a:ext cx="90805" cy="86995"/>
          </a:xfrm>
          <a:custGeom>
            <a:avLst/>
            <a:gdLst/>
            <a:ahLst/>
            <a:cxnLst/>
            <a:rect l="l" t="t" r="r" b="b"/>
            <a:pathLst>
              <a:path w="90804" h="86994">
                <a:moveTo>
                  <a:pt x="43180" y="0"/>
                </a:moveTo>
                <a:lnTo>
                  <a:pt x="57757" y="16833"/>
                </a:lnTo>
                <a:lnTo>
                  <a:pt x="70453" y="33416"/>
                </a:lnTo>
                <a:lnTo>
                  <a:pt x="81291" y="49738"/>
                </a:lnTo>
                <a:lnTo>
                  <a:pt x="90297" y="65786"/>
                </a:lnTo>
                <a:lnTo>
                  <a:pt x="46482" y="86613"/>
                </a:lnTo>
                <a:lnTo>
                  <a:pt x="35218" y="67565"/>
                </a:lnTo>
                <a:lnTo>
                  <a:pt x="23717" y="50244"/>
                </a:lnTo>
                <a:lnTo>
                  <a:pt x="11977" y="34661"/>
                </a:lnTo>
                <a:lnTo>
                  <a:pt x="0" y="20827"/>
                </a:lnTo>
                <a:lnTo>
                  <a:pt x="4318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39060" y="2161032"/>
            <a:ext cx="138430" cy="207645"/>
          </a:xfrm>
          <a:custGeom>
            <a:avLst/>
            <a:gdLst/>
            <a:ahLst/>
            <a:cxnLst/>
            <a:rect l="l" t="t" r="r" b="b"/>
            <a:pathLst>
              <a:path w="138430" h="207644">
                <a:moveTo>
                  <a:pt x="0" y="0"/>
                </a:moveTo>
                <a:lnTo>
                  <a:pt x="138429" y="0"/>
                </a:lnTo>
                <a:lnTo>
                  <a:pt x="138429" y="194309"/>
                </a:lnTo>
                <a:lnTo>
                  <a:pt x="88391" y="194309"/>
                </a:lnTo>
                <a:lnTo>
                  <a:pt x="88391" y="171450"/>
                </a:lnTo>
                <a:lnTo>
                  <a:pt x="49910" y="171450"/>
                </a:lnTo>
                <a:lnTo>
                  <a:pt x="49910" y="207137"/>
                </a:lnTo>
                <a:lnTo>
                  <a:pt x="0" y="20713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5208" y="2140966"/>
            <a:ext cx="84709" cy="104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36923" y="2131060"/>
            <a:ext cx="146431" cy="224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62984" y="2133092"/>
            <a:ext cx="314960" cy="48895"/>
          </a:xfrm>
          <a:custGeom>
            <a:avLst/>
            <a:gdLst/>
            <a:ahLst/>
            <a:cxnLst/>
            <a:rect l="l" t="t" r="r" b="b"/>
            <a:pathLst>
              <a:path w="314960" h="48894">
                <a:moveTo>
                  <a:pt x="0" y="0"/>
                </a:moveTo>
                <a:lnTo>
                  <a:pt x="314705" y="0"/>
                </a:lnTo>
                <a:lnTo>
                  <a:pt x="314705" y="48768"/>
                </a:lnTo>
                <a:lnTo>
                  <a:pt x="0" y="48768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55595" y="2089150"/>
            <a:ext cx="70484" cy="657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71926" y="2093467"/>
            <a:ext cx="270510" cy="279400"/>
          </a:xfrm>
          <a:custGeom>
            <a:avLst/>
            <a:gdLst/>
            <a:ahLst/>
            <a:cxnLst/>
            <a:rect l="l" t="t" r="r" b="b"/>
            <a:pathLst>
              <a:path w="270510" h="279400">
                <a:moveTo>
                  <a:pt x="0" y="0"/>
                </a:moveTo>
                <a:lnTo>
                  <a:pt x="270510" y="0"/>
                </a:lnTo>
                <a:lnTo>
                  <a:pt x="270510" y="51181"/>
                </a:lnTo>
                <a:lnTo>
                  <a:pt x="247487" y="83802"/>
                </a:lnTo>
                <a:lnTo>
                  <a:pt x="222440" y="116506"/>
                </a:lnTo>
                <a:lnTo>
                  <a:pt x="195393" y="149282"/>
                </a:lnTo>
                <a:lnTo>
                  <a:pt x="166370" y="182118"/>
                </a:lnTo>
                <a:lnTo>
                  <a:pt x="187900" y="195883"/>
                </a:lnTo>
                <a:lnTo>
                  <a:pt x="207549" y="208803"/>
                </a:lnTo>
                <a:lnTo>
                  <a:pt x="225341" y="220890"/>
                </a:lnTo>
                <a:lnTo>
                  <a:pt x="241300" y="232156"/>
                </a:lnTo>
                <a:lnTo>
                  <a:pt x="207137" y="279146"/>
                </a:lnTo>
                <a:lnTo>
                  <a:pt x="170058" y="252520"/>
                </a:lnTo>
                <a:lnTo>
                  <a:pt x="131211" y="226895"/>
                </a:lnTo>
                <a:lnTo>
                  <a:pt x="90596" y="202263"/>
                </a:lnTo>
                <a:lnTo>
                  <a:pt x="48214" y="178618"/>
                </a:lnTo>
                <a:lnTo>
                  <a:pt x="4063" y="155956"/>
                </a:lnTo>
                <a:lnTo>
                  <a:pt x="38353" y="112776"/>
                </a:lnTo>
                <a:lnTo>
                  <a:pt x="57663" y="121995"/>
                </a:lnTo>
                <a:lnTo>
                  <a:pt x="76914" y="131762"/>
                </a:lnTo>
                <a:lnTo>
                  <a:pt x="96093" y="142101"/>
                </a:lnTo>
                <a:lnTo>
                  <a:pt x="115188" y="153035"/>
                </a:lnTo>
                <a:lnTo>
                  <a:pt x="135667" y="132369"/>
                </a:lnTo>
                <a:lnTo>
                  <a:pt x="156718" y="108489"/>
                </a:lnTo>
                <a:lnTo>
                  <a:pt x="178339" y="81418"/>
                </a:lnTo>
                <a:lnTo>
                  <a:pt x="200533" y="51181"/>
                </a:lnTo>
                <a:lnTo>
                  <a:pt x="0" y="5118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91004" y="2089530"/>
            <a:ext cx="79375" cy="48260"/>
          </a:xfrm>
          <a:custGeom>
            <a:avLst/>
            <a:gdLst/>
            <a:ahLst/>
            <a:cxnLst/>
            <a:rect l="l" t="t" r="r" b="b"/>
            <a:pathLst>
              <a:path w="79375" h="48260">
                <a:moveTo>
                  <a:pt x="0" y="0"/>
                </a:moveTo>
                <a:lnTo>
                  <a:pt x="0" y="48260"/>
                </a:lnTo>
                <a:lnTo>
                  <a:pt x="79247" y="48260"/>
                </a:lnTo>
                <a:lnTo>
                  <a:pt x="79247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638425" y="2071497"/>
            <a:ext cx="137160" cy="49530"/>
          </a:xfrm>
          <a:custGeom>
            <a:avLst/>
            <a:gdLst/>
            <a:ahLst/>
            <a:cxnLst/>
            <a:rect l="l" t="t" r="r" b="b"/>
            <a:pathLst>
              <a:path w="137160" h="49530">
                <a:moveTo>
                  <a:pt x="0" y="0"/>
                </a:moveTo>
                <a:lnTo>
                  <a:pt x="137160" y="0"/>
                </a:lnTo>
                <a:lnTo>
                  <a:pt x="137160" y="49402"/>
                </a:lnTo>
                <a:lnTo>
                  <a:pt x="0" y="4940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41092" y="2045842"/>
            <a:ext cx="179705" cy="135890"/>
          </a:xfrm>
          <a:custGeom>
            <a:avLst/>
            <a:gdLst/>
            <a:ahLst/>
            <a:cxnLst/>
            <a:rect l="l" t="t" r="r" b="b"/>
            <a:pathLst>
              <a:path w="179705" h="135889">
                <a:moveTo>
                  <a:pt x="0" y="0"/>
                </a:moveTo>
                <a:lnTo>
                  <a:pt x="179196" y="0"/>
                </a:lnTo>
                <a:lnTo>
                  <a:pt x="179196" y="135382"/>
                </a:lnTo>
                <a:lnTo>
                  <a:pt x="0" y="135382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27855" y="2044700"/>
            <a:ext cx="56515" cy="35560"/>
          </a:xfrm>
          <a:custGeom>
            <a:avLst/>
            <a:gdLst/>
            <a:ahLst/>
            <a:cxnLst/>
            <a:rect l="l" t="t" r="r" b="b"/>
            <a:pathLst>
              <a:path w="56514" h="35560">
                <a:moveTo>
                  <a:pt x="0" y="0"/>
                </a:moveTo>
                <a:lnTo>
                  <a:pt x="0" y="35305"/>
                </a:lnTo>
                <a:lnTo>
                  <a:pt x="56007" y="35305"/>
                </a:lnTo>
                <a:lnTo>
                  <a:pt x="56007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82341" y="2023998"/>
            <a:ext cx="81533" cy="188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21303" y="2021458"/>
            <a:ext cx="73025" cy="76835"/>
          </a:xfrm>
          <a:custGeom>
            <a:avLst/>
            <a:gdLst/>
            <a:ahLst/>
            <a:cxnLst/>
            <a:rect l="l" t="t" r="r" b="b"/>
            <a:pathLst>
              <a:path w="73025" h="76835">
                <a:moveTo>
                  <a:pt x="0" y="0"/>
                </a:moveTo>
                <a:lnTo>
                  <a:pt x="0" y="76707"/>
                </a:lnTo>
                <a:lnTo>
                  <a:pt x="72517" y="76707"/>
                </a:lnTo>
                <a:lnTo>
                  <a:pt x="72517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861691" y="2014347"/>
            <a:ext cx="58419" cy="38735"/>
          </a:xfrm>
          <a:custGeom>
            <a:avLst/>
            <a:gdLst/>
            <a:ahLst/>
            <a:cxnLst/>
            <a:rect l="l" t="t" r="r" b="b"/>
            <a:pathLst>
              <a:path w="58419" h="38735">
                <a:moveTo>
                  <a:pt x="0" y="0"/>
                </a:moveTo>
                <a:lnTo>
                  <a:pt x="0" y="38353"/>
                </a:lnTo>
                <a:lnTo>
                  <a:pt x="58292" y="38353"/>
                </a:lnTo>
                <a:lnTo>
                  <a:pt x="58292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76978" y="1999995"/>
            <a:ext cx="31115" cy="57150"/>
          </a:xfrm>
          <a:custGeom>
            <a:avLst/>
            <a:gdLst/>
            <a:ahLst/>
            <a:cxnLst/>
            <a:rect l="l" t="t" r="r" b="b"/>
            <a:pathLst>
              <a:path w="31114" h="57150">
                <a:moveTo>
                  <a:pt x="0" y="0"/>
                </a:moveTo>
                <a:lnTo>
                  <a:pt x="0" y="56895"/>
                </a:lnTo>
                <a:lnTo>
                  <a:pt x="30734" y="56895"/>
                </a:lnTo>
                <a:lnTo>
                  <a:pt x="30734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99001" y="1999995"/>
            <a:ext cx="31115" cy="57150"/>
          </a:xfrm>
          <a:custGeom>
            <a:avLst/>
            <a:gdLst/>
            <a:ahLst/>
            <a:cxnLst/>
            <a:rect l="l" t="t" r="r" b="b"/>
            <a:pathLst>
              <a:path w="31114" h="57150">
                <a:moveTo>
                  <a:pt x="0" y="0"/>
                </a:moveTo>
                <a:lnTo>
                  <a:pt x="0" y="56895"/>
                </a:lnTo>
                <a:lnTo>
                  <a:pt x="30734" y="56895"/>
                </a:lnTo>
                <a:lnTo>
                  <a:pt x="30734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22292" y="1999995"/>
            <a:ext cx="31115" cy="57150"/>
          </a:xfrm>
          <a:custGeom>
            <a:avLst/>
            <a:gdLst/>
            <a:ahLst/>
            <a:cxnLst/>
            <a:rect l="l" t="t" r="r" b="b"/>
            <a:pathLst>
              <a:path w="31114" h="57150">
                <a:moveTo>
                  <a:pt x="0" y="0"/>
                </a:moveTo>
                <a:lnTo>
                  <a:pt x="0" y="56895"/>
                </a:lnTo>
                <a:lnTo>
                  <a:pt x="30607" y="56895"/>
                </a:lnTo>
                <a:lnTo>
                  <a:pt x="30607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638425" y="1982977"/>
            <a:ext cx="137160" cy="50800"/>
          </a:xfrm>
          <a:custGeom>
            <a:avLst/>
            <a:gdLst/>
            <a:ahLst/>
            <a:cxnLst/>
            <a:rect l="l" t="t" r="r" b="b"/>
            <a:pathLst>
              <a:path w="137160" h="50800">
                <a:moveTo>
                  <a:pt x="0" y="0"/>
                </a:moveTo>
                <a:lnTo>
                  <a:pt x="137160" y="0"/>
                </a:lnTo>
                <a:lnTo>
                  <a:pt x="137160" y="50673"/>
                </a:lnTo>
                <a:lnTo>
                  <a:pt x="0" y="5067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28266" y="1973833"/>
            <a:ext cx="204470" cy="43180"/>
          </a:xfrm>
          <a:custGeom>
            <a:avLst/>
            <a:gdLst/>
            <a:ahLst/>
            <a:cxnLst/>
            <a:rect l="l" t="t" r="r" b="b"/>
            <a:pathLst>
              <a:path w="204469" h="43180">
                <a:moveTo>
                  <a:pt x="0" y="0"/>
                </a:moveTo>
                <a:lnTo>
                  <a:pt x="204215" y="0"/>
                </a:lnTo>
                <a:lnTo>
                  <a:pt x="204215" y="42799"/>
                </a:lnTo>
                <a:lnTo>
                  <a:pt x="0" y="42799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927855" y="1968500"/>
            <a:ext cx="56515" cy="36830"/>
          </a:xfrm>
          <a:custGeom>
            <a:avLst/>
            <a:gdLst/>
            <a:ahLst/>
            <a:cxnLst/>
            <a:rect l="l" t="t" r="r" b="b"/>
            <a:pathLst>
              <a:path w="56514" h="36830">
                <a:moveTo>
                  <a:pt x="0" y="0"/>
                </a:moveTo>
                <a:lnTo>
                  <a:pt x="0" y="36575"/>
                </a:lnTo>
                <a:lnTo>
                  <a:pt x="56007" y="36575"/>
                </a:lnTo>
                <a:lnTo>
                  <a:pt x="56007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861691" y="1935352"/>
            <a:ext cx="58419" cy="34290"/>
          </a:xfrm>
          <a:custGeom>
            <a:avLst/>
            <a:gdLst/>
            <a:ahLst/>
            <a:cxnLst/>
            <a:rect l="l" t="t" r="r" b="b"/>
            <a:pathLst>
              <a:path w="58419" h="34289">
                <a:moveTo>
                  <a:pt x="0" y="0"/>
                </a:moveTo>
                <a:lnTo>
                  <a:pt x="0" y="34289"/>
                </a:lnTo>
                <a:lnTo>
                  <a:pt x="58292" y="34289"/>
                </a:lnTo>
                <a:lnTo>
                  <a:pt x="58292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531489" y="1900682"/>
            <a:ext cx="159258" cy="1012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21303" y="1900301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0" y="0"/>
                </a:moveTo>
                <a:lnTo>
                  <a:pt x="0" y="72898"/>
                </a:lnTo>
                <a:lnTo>
                  <a:pt x="72517" y="72898"/>
                </a:lnTo>
                <a:lnTo>
                  <a:pt x="72517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927855" y="1893442"/>
            <a:ext cx="56515" cy="35560"/>
          </a:xfrm>
          <a:custGeom>
            <a:avLst/>
            <a:gdLst/>
            <a:ahLst/>
            <a:cxnLst/>
            <a:rect l="l" t="t" r="r" b="b"/>
            <a:pathLst>
              <a:path w="56514" h="35560">
                <a:moveTo>
                  <a:pt x="0" y="0"/>
                </a:moveTo>
                <a:lnTo>
                  <a:pt x="0" y="35433"/>
                </a:lnTo>
                <a:lnTo>
                  <a:pt x="56007" y="35433"/>
                </a:lnTo>
                <a:lnTo>
                  <a:pt x="56007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232785" y="1850263"/>
            <a:ext cx="242570" cy="517525"/>
          </a:xfrm>
          <a:custGeom>
            <a:avLst/>
            <a:gdLst/>
            <a:ahLst/>
            <a:cxnLst/>
            <a:rect l="l" t="t" r="r" b="b"/>
            <a:pathLst>
              <a:path w="242570" h="517525">
                <a:moveTo>
                  <a:pt x="3682" y="0"/>
                </a:moveTo>
                <a:lnTo>
                  <a:pt x="242062" y="0"/>
                </a:lnTo>
                <a:lnTo>
                  <a:pt x="242062" y="50037"/>
                </a:lnTo>
                <a:lnTo>
                  <a:pt x="214629" y="50037"/>
                </a:lnTo>
                <a:lnTo>
                  <a:pt x="214629" y="517398"/>
                </a:lnTo>
                <a:lnTo>
                  <a:pt x="161036" y="517398"/>
                </a:lnTo>
                <a:lnTo>
                  <a:pt x="161036" y="419988"/>
                </a:lnTo>
                <a:lnTo>
                  <a:pt x="121769" y="433155"/>
                </a:lnTo>
                <a:lnTo>
                  <a:pt x="84931" y="444642"/>
                </a:lnTo>
                <a:lnTo>
                  <a:pt x="50522" y="454439"/>
                </a:lnTo>
                <a:lnTo>
                  <a:pt x="18541" y="462534"/>
                </a:lnTo>
                <a:lnTo>
                  <a:pt x="0" y="411988"/>
                </a:lnTo>
                <a:lnTo>
                  <a:pt x="7044" y="410866"/>
                </a:lnTo>
                <a:lnTo>
                  <a:pt x="15017" y="409400"/>
                </a:lnTo>
                <a:lnTo>
                  <a:pt x="23895" y="407576"/>
                </a:lnTo>
                <a:lnTo>
                  <a:pt x="33654" y="405384"/>
                </a:lnTo>
                <a:lnTo>
                  <a:pt x="33654" y="50037"/>
                </a:lnTo>
                <a:lnTo>
                  <a:pt x="3682" y="50037"/>
                </a:lnTo>
                <a:lnTo>
                  <a:pt x="3682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847210" y="1845817"/>
            <a:ext cx="206375" cy="521970"/>
          </a:xfrm>
          <a:custGeom>
            <a:avLst/>
            <a:gdLst/>
            <a:ahLst/>
            <a:cxnLst/>
            <a:rect l="l" t="t" r="r" b="b"/>
            <a:pathLst>
              <a:path w="206375" h="521969">
                <a:moveTo>
                  <a:pt x="8000" y="0"/>
                </a:moveTo>
                <a:lnTo>
                  <a:pt x="206248" y="0"/>
                </a:lnTo>
                <a:lnTo>
                  <a:pt x="206248" y="47625"/>
                </a:lnTo>
                <a:lnTo>
                  <a:pt x="186689" y="47625"/>
                </a:lnTo>
                <a:lnTo>
                  <a:pt x="186689" y="521843"/>
                </a:lnTo>
                <a:lnTo>
                  <a:pt x="137160" y="521843"/>
                </a:lnTo>
                <a:lnTo>
                  <a:pt x="137160" y="277368"/>
                </a:lnTo>
                <a:lnTo>
                  <a:pt x="0" y="277368"/>
                </a:lnTo>
                <a:lnTo>
                  <a:pt x="0" y="234187"/>
                </a:lnTo>
                <a:lnTo>
                  <a:pt x="31241" y="234187"/>
                </a:lnTo>
                <a:lnTo>
                  <a:pt x="31241" y="47625"/>
                </a:lnTo>
                <a:lnTo>
                  <a:pt x="8000" y="4762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986658" y="1836039"/>
            <a:ext cx="167640" cy="532130"/>
          </a:xfrm>
          <a:custGeom>
            <a:avLst/>
            <a:gdLst/>
            <a:ahLst/>
            <a:cxnLst/>
            <a:rect l="l" t="t" r="r" b="b"/>
            <a:pathLst>
              <a:path w="167639" h="532130">
                <a:moveTo>
                  <a:pt x="83312" y="0"/>
                </a:moveTo>
                <a:lnTo>
                  <a:pt x="131572" y="0"/>
                </a:lnTo>
                <a:lnTo>
                  <a:pt x="131572" y="102108"/>
                </a:lnTo>
                <a:lnTo>
                  <a:pt x="167640" y="102108"/>
                </a:lnTo>
                <a:lnTo>
                  <a:pt x="167640" y="153797"/>
                </a:lnTo>
                <a:lnTo>
                  <a:pt x="131572" y="153797"/>
                </a:lnTo>
                <a:lnTo>
                  <a:pt x="131572" y="478536"/>
                </a:lnTo>
                <a:lnTo>
                  <a:pt x="120015" y="516382"/>
                </a:lnTo>
                <a:lnTo>
                  <a:pt x="82974" y="530669"/>
                </a:lnTo>
                <a:lnTo>
                  <a:pt x="61976" y="531622"/>
                </a:lnTo>
                <a:lnTo>
                  <a:pt x="56949" y="531576"/>
                </a:lnTo>
                <a:lnTo>
                  <a:pt x="50815" y="531447"/>
                </a:lnTo>
                <a:lnTo>
                  <a:pt x="43562" y="531246"/>
                </a:lnTo>
                <a:lnTo>
                  <a:pt x="35179" y="530987"/>
                </a:lnTo>
                <a:lnTo>
                  <a:pt x="19431" y="480313"/>
                </a:lnTo>
                <a:lnTo>
                  <a:pt x="72390" y="479806"/>
                </a:lnTo>
                <a:lnTo>
                  <a:pt x="74930" y="479806"/>
                </a:lnTo>
                <a:lnTo>
                  <a:pt x="77470" y="478536"/>
                </a:lnTo>
                <a:lnTo>
                  <a:pt x="79756" y="476250"/>
                </a:lnTo>
                <a:lnTo>
                  <a:pt x="82168" y="473837"/>
                </a:lnTo>
                <a:lnTo>
                  <a:pt x="83312" y="471297"/>
                </a:lnTo>
                <a:lnTo>
                  <a:pt x="83312" y="468757"/>
                </a:lnTo>
                <a:lnTo>
                  <a:pt x="83312" y="153797"/>
                </a:lnTo>
                <a:lnTo>
                  <a:pt x="0" y="153797"/>
                </a:lnTo>
                <a:lnTo>
                  <a:pt x="0" y="102108"/>
                </a:lnTo>
                <a:lnTo>
                  <a:pt x="83312" y="102108"/>
                </a:lnTo>
                <a:lnTo>
                  <a:pt x="83312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010029" y="1832355"/>
            <a:ext cx="543560" cy="495934"/>
          </a:xfrm>
          <a:custGeom>
            <a:avLst/>
            <a:gdLst/>
            <a:ahLst/>
            <a:cxnLst/>
            <a:rect l="l" t="t" r="r" b="b"/>
            <a:pathLst>
              <a:path w="543560" h="495935">
                <a:moveTo>
                  <a:pt x="460756" y="0"/>
                </a:moveTo>
                <a:lnTo>
                  <a:pt x="472735" y="8262"/>
                </a:lnTo>
                <a:lnTo>
                  <a:pt x="485060" y="18764"/>
                </a:lnTo>
                <a:lnTo>
                  <a:pt x="497742" y="31503"/>
                </a:lnTo>
                <a:lnTo>
                  <a:pt x="510794" y="46482"/>
                </a:lnTo>
                <a:lnTo>
                  <a:pt x="481075" y="64008"/>
                </a:lnTo>
                <a:lnTo>
                  <a:pt x="531113" y="64008"/>
                </a:lnTo>
                <a:lnTo>
                  <a:pt x="531113" y="111125"/>
                </a:lnTo>
                <a:lnTo>
                  <a:pt x="396239" y="111125"/>
                </a:lnTo>
                <a:lnTo>
                  <a:pt x="397359" y="147818"/>
                </a:lnTo>
                <a:lnTo>
                  <a:pt x="399764" y="183022"/>
                </a:lnTo>
                <a:lnTo>
                  <a:pt x="403455" y="216727"/>
                </a:lnTo>
                <a:lnTo>
                  <a:pt x="408431" y="248920"/>
                </a:lnTo>
                <a:lnTo>
                  <a:pt x="424217" y="225869"/>
                </a:lnTo>
                <a:lnTo>
                  <a:pt x="439753" y="199390"/>
                </a:lnTo>
                <a:lnTo>
                  <a:pt x="455027" y="169481"/>
                </a:lnTo>
                <a:lnTo>
                  <a:pt x="470026" y="136144"/>
                </a:lnTo>
                <a:lnTo>
                  <a:pt x="513841" y="158750"/>
                </a:lnTo>
                <a:lnTo>
                  <a:pt x="490714" y="205922"/>
                </a:lnTo>
                <a:lnTo>
                  <a:pt x="467598" y="247427"/>
                </a:lnTo>
                <a:lnTo>
                  <a:pt x="444458" y="283265"/>
                </a:lnTo>
                <a:lnTo>
                  <a:pt x="421258" y="313436"/>
                </a:lnTo>
                <a:lnTo>
                  <a:pt x="427997" y="337107"/>
                </a:lnTo>
                <a:lnTo>
                  <a:pt x="442475" y="377926"/>
                </a:lnTo>
                <a:lnTo>
                  <a:pt x="462978" y="420100"/>
                </a:lnTo>
                <a:lnTo>
                  <a:pt x="473456" y="434594"/>
                </a:lnTo>
                <a:lnTo>
                  <a:pt x="475741" y="434594"/>
                </a:lnTo>
                <a:lnTo>
                  <a:pt x="481240" y="429069"/>
                </a:lnTo>
                <a:lnTo>
                  <a:pt x="486489" y="412496"/>
                </a:lnTo>
                <a:lnTo>
                  <a:pt x="491476" y="384873"/>
                </a:lnTo>
                <a:lnTo>
                  <a:pt x="496188" y="346202"/>
                </a:lnTo>
                <a:lnTo>
                  <a:pt x="543306" y="375158"/>
                </a:lnTo>
                <a:lnTo>
                  <a:pt x="535400" y="421274"/>
                </a:lnTo>
                <a:lnTo>
                  <a:pt x="521969" y="460248"/>
                </a:lnTo>
                <a:lnTo>
                  <a:pt x="492537" y="493466"/>
                </a:lnTo>
                <a:lnTo>
                  <a:pt x="480440" y="495681"/>
                </a:lnTo>
                <a:lnTo>
                  <a:pt x="454965" y="487201"/>
                </a:lnTo>
                <a:lnTo>
                  <a:pt x="429990" y="461756"/>
                </a:lnTo>
                <a:lnTo>
                  <a:pt x="405538" y="419332"/>
                </a:lnTo>
                <a:lnTo>
                  <a:pt x="381634" y="359918"/>
                </a:lnTo>
                <a:lnTo>
                  <a:pt x="366797" y="374177"/>
                </a:lnTo>
                <a:lnTo>
                  <a:pt x="352377" y="387223"/>
                </a:lnTo>
                <a:lnTo>
                  <a:pt x="338361" y="399030"/>
                </a:lnTo>
                <a:lnTo>
                  <a:pt x="324738" y="409575"/>
                </a:lnTo>
                <a:lnTo>
                  <a:pt x="289687" y="373380"/>
                </a:lnTo>
                <a:lnTo>
                  <a:pt x="313023" y="355280"/>
                </a:lnTo>
                <a:lnTo>
                  <a:pt x="333692" y="337740"/>
                </a:lnTo>
                <a:lnTo>
                  <a:pt x="351694" y="320748"/>
                </a:lnTo>
                <a:lnTo>
                  <a:pt x="367029" y="304292"/>
                </a:lnTo>
                <a:lnTo>
                  <a:pt x="358647" y="258857"/>
                </a:lnTo>
                <a:lnTo>
                  <a:pt x="351980" y="211518"/>
                </a:lnTo>
                <a:lnTo>
                  <a:pt x="347027" y="162274"/>
                </a:lnTo>
                <a:lnTo>
                  <a:pt x="343788" y="111125"/>
                </a:lnTo>
                <a:lnTo>
                  <a:pt x="100075" y="111125"/>
                </a:lnTo>
                <a:lnTo>
                  <a:pt x="100075" y="201930"/>
                </a:lnTo>
                <a:lnTo>
                  <a:pt x="96103" y="255982"/>
                </a:lnTo>
                <a:lnTo>
                  <a:pt x="84200" y="307832"/>
                </a:lnTo>
                <a:lnTo>
                  <a:pt x="64392" y="357467"/>
                </a:lnTo>
                <a:lnTo>
                  <a:pt x="36702" y="404876"/>
                </a:lnTo>
                <a:lnTo>
                  <a:pt x="0" y="361061"/>
                </a:lnTo>
                <a:lnTo>
                  <a:pt x="20242" y="324578"/>
                </a:lnTo>
                <a:lnTo>
                  <a:pt x="34686" y="284464"/>
                </a:lnTo>
                <a:lnTo>
                  <a:pt x="43344" y="240706"/>
                </a:lnTo>
                <a:lnTo>
                  <a:pt x="46227" y="193294"/>
                </a:lnTo>
                <a:lnTo>
                  <a:pt x="46227" y="64008"/>
                </a:lnTo>
                <a:lnTo>
                  <a:pt x="340232" y="64008"/>
                </a:lnTo>
                <a:lnTo>
                  <a:pt x="339421" y="50363"/>
                </a:lnTo>
                <a:lnTo>
                  <a:pt x="339074" y="35909"/>
                </a:lnTo>
                <a:lnTo>
                  <a:pt x="339179" y="20645"/>
                </a:lnTo>
                <a:lnTo>
                  <a:pt x="339725" y="4572"/>
                </a:lnTo>
                <a:lnTo>
                  <a:pt x="391413" y="3048"/>
                </a:lnTo>
                <a:lnTo>
                  <a:pt x="391531" y="20502"/>
                </a:lnTo>
                <a:lnTo>
                  <a:pt x="391874" y="36480"/>
                </a:lnTo>
                <a:lnTo>
                  <a:pt x="392431" y="50982"/>
                </a:lnTo>
                <a:lnTo>
                  <a:pt x="393191" y="64008"/>
                </a:lnTo>
                <a:lnTo>
                  <a:pt x="457200" y="64008"/>
                </a:lnTo>
                <a:lnTo>
                  <a:pt x="450010" y="54721"/>
                </a:lnTo>
                <a:lnTo>
                  <a:pt x="441404" y="45529"/>
                </a:lnTo>
                <a:lnTo>
                  <a:pt x="431393" y="36433"/>
                </a:lnTo>
                <a:lnTo>
                  <a:pt x="419988" y="27432"/>
                </a:lnTo>
                <a:lnTo>
                  <a:pt x="460756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068698" y="1831848"/>
            <a:ext cx="302260" cy="270510"/>
          </a:xfrm>
          <a:custGeom>
            <a:avLst/>
            <a:gdLst/>
            <a:ahLst/>
            <a:cxnLst/>
            <a:rect l="l" t="t" r="r" b="b"/>
            <a:pathLst>
              <a:path w="302260" h="270510">
                <a:moveTo>
                  <a:pt x="132714" y="0"/>
                </a:moveTo>
                <a:lnTo>
                  <a:pt x="183261" y="5587"/>
                </a:lnTo>
                <a:lnTo>
                  <a:pt x="182544" y="13807"/>
                </a:lnTo>
                <a:lnTo>
                  <a:pt x="181530" y="22288"/>
                </a:lnTo>
                <a:lnTo>
                  <a:pt x="180207" y="31055"/>
                </a:lnTo>
                <a:lnTo>
                  <a:pt x="178562" y="40131"/>
                </a:lnTo>
                <a:lnTo>
                  <a:pt x="301751" y="40131"/>
                </a:lnTo>
                <a:lnTo>
                  <a:pt x="301751" y="86613"/>
                </a:lnTo>
                <a:lnTo>
                  <a:pt x="168783" y="86613"/>
                </a:lnTo>
                <a:lnTo>
                  <a:pt x="168046" y="94757"/>
                </a:lnTo>
                <a:lnTo>
                  <a:pt x="166798" y="103377"/>
                </a:lnTo>
                <a:lnTo>
                  <a:pt x="165050" y="112474"/>
                </a:lnTo>
                <a:lnTo>
                  <a:pt x="162813" y="122047"/>
                </a:lnTo>
                <a:lnTo>
                  <a:pt x="289051" y="122047"/>
                </a:lnTo>
                <a:lnTo>
                  <a:pt x="289051" y="270001"/>
                </a:lnTo>
                <a:lnTo>
                  <a:pt x="4699" y="270001"/>
                </a:lnTo>
                <a:lnTo>
                  <a:pt x="4699" y="122047"/>
                </a:lnTo>
                <a:lnTo>
                  <a:pt x="110362" y="122047"/>
                </a:lnTo>
                <a:lnTo>
                  <a:pt x="113172" y="111760"/>
                </a:lnTo>
                <a:lnTo>
                  <a:pt x="115315" y="102425"/>
                </a:lnTo>
                <a:lnTo>
                  <a:pt x="116792" y="94043"/>
                </a:lnTo>
                <a:lnTo>
                  <a:pt x="117601" y="86613"/>
                </a:lnTo>
                <a:lnTo>
                  <a:pt x="0" y="86613"/>
                </a:lnTo>
                <a:lnTo>
                  <a:pt x="0" y="40131"/>
                </a:lnTo>
                <a:lnTo>
                  <a:pt x="126746" y="40131"/>
                </a:lnTo>
                <a:lnTo>
                  <a:pt x="129035" y="29396"/>
                </a:lnTo>
                <a:lnTo>
                  <a:pt x="130778" y="19113"/>
                </a:lnTo>
                <a:lnTo>
                  <a:pt x="131996" y="9306"/>
                </a:lnTo>
                <a:lnTo>
                  <a:pt x="132714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619501" y="1825751"/>
            <a:ext cx="176783" cy="1214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455542" y="1831213"/>
            <a:ext cx="317500" cy="214629"/>
          </a:xfrm>
          <a:custGeom>
            <a:avLst/>
            <a:gdLst/>
            <a:ahLst/>
            <a:cxnLst/>
            <a:rect l="l" t="t" r="r" b="b"/>
            <a:pathLst>
              <a:path w="317500" h="214630">
                <a:moveTo>
                  <a:pt x="130937" y="0"/>
                </a:moveTo>
                <a:lnTo>
                  <a:pt x="187452" y="12191"/>
                </a:lnTo>
                <a:lnTo>
                  <a:pt x="185928" y="17145"/>
                </a:lnTo>
                <a:lnTo>
                  <a:pt x="184277" y="21209"/>
                </a:lnTo>
                <a:lnTo>
                  <a:pt x="182753" y="24384"/>
                </a:lnTo>
                <a:lnTo>
                  <a:pt x="205325" y="58291"/>
                </a:lnTo>
                <a:lnTo>
                  <a:pt x="235315" y="92376"/>
                </a:lnTo>
                <a:lnTo>
                  <a:pt x="272710" y="126628"/>
                </a:lnTo>
                <a:lnTo>
                  <a:pt x="317500" y="161036"/>
                </a:lnTo>
                <a:lnTo>
                  <a:pt x="287528" y="211709"/>
                </a:lnTo>
                <a:lnTo>
                  <a:pt x="277002" y="204614"/>
                </a:lnTo>
                <a:lnTo>
                  <a:pt x="264858" y="195341"/>
                </a:lnTo>
                <a:lnTo>
                  <a:pt x="251094" y="183901"/>
                </a:lnTo>
                <a:lnTo>
                  <a:pt x="235712" y="170307"/>
                </a:lnTo>
                <a:lnTo>
                  <a:pt x="235712" y="214629"/>
                </a:lnTo>
                <a:lnTo>
                  <a:pt x="74676" y="214629"/>
                </a:lnTo>
                <a:lnTo>
                  <a:pt x="74676" y="171450"/>
                </a:lnTo>
                <a:lnTo>
                  <a:pt x="63436" y="182070"/>
                </a:lnTo>
                <a:lnTo>
                  <a:pt x="52006" y="192404"/>
                </a:lnTo>
                <a:lnTo>
                  <a:pt x="40386" y="202453"/>
                </a:lnTo>
                <a:lnTo>
                  <a:pt x="28575" y="212216"/>
                </a:lnTo>
                <a:lnTo>
                  <a:pt x="0" y="161036"/>
                </a:lnTo>
                <a:lnTo>
                  <a:pt x="43336" y="122318"/>
                </a:lnTo>
                <a:lnTo>
                  <a:pt x="79613" y="82565"/>
                </a:lnTo>
                <a:lnTo>
                  <a:pt x="108817" y="41788"/>
                </a:lnTo>
                <a:lnTo>
                  <a:pt x="130937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785491" y="1830577"/>
            <a:ext cx="214629" cy="537845"/>
          </a:xfrm>
          <a:custGeom>
            <a:avLst/>
            <a:gdLst/>
            <a:ahLst/>
            <a:cxnLst/>
            <a:rect l="l" t="t" r="r" b="b"/>
            <a:pathLst>
              <a:path w="214630" h="537844">
                <a:moveTo>
                  <a:pt x="99440" y="0"/>
                </a:moveTo>
                <a:lnTo>
                  <a:pt x="145541" y="13462"/>
                </a:lnTo>
                <a:lnTo>
                  <a:pt x="144019" y="19296"/>
                </a:lnTo>
                <a:lnTo>
                  <a:pt x="141176" y="28225"/>
                </a:lnTo>
                <a:lnTo>
                  <a:pt x="137023" y="40251"/>
                </a:lnTo>
                <a:lnTo>
                  <a:pt x="131571" y="55372"/>
                </a:lnTo>
                <a:lnTo>
                  <a:pt x="179704" y="55372"/>
                </a:lnTo>
                <a:lnTo>
                  <a:pt x="179704" y="289051"/>
                </a:lnTo>
                <a:lnTo>
                  <a:pt x="183201" y="284670"/>
                </a:lnTo>
                <a:lnTo>
                  <a:pt x="186816" y="279146"/>
                </a:lnTo>
                <a:lnTo>
                  <a:pt x="190527" y="272478"/>
                </a:lnTo>
                <a:lnTo>
                  <a:pt x="194309" y="264668"/>
                </a:lnTo>
                <a:lnTo>
                  <a:pt x="214629" y="312293"/>
                </a:lnTo>
                <a:lnTo>
                  <a:pt x="209315" y="322175"/>
                </a:lnTo>
                <a:lnTo>
                  <a:pt x="201739" y="334295"/>
                </a:lnTo>
                <a:lnTo>
                  <a:pt x="191877" y="348654"/>
                </a:lnTo>
                <a:lnTo>
                  <a:pt x="179704" y="365251"/>
                </a:lnTo>
                <a:lnTo>
                  <a:pt x="179704" y="488569"/>
                </a:lnTo>
                <a:lnTo>
                  <a:pt x="168275" y="526161"/>
                </a:lnTo>
                <a:lnTo>
                  <a:pt x="121411" y="537337"/>
                </a:lnTo>
                <a:lnTo>
                  <a:pt x="115823" y="537337"/>
                </a:lnTo>
                <a:lnTo>
                  <a:pt x="107441" y="537083"/>
                </a:lnTo>
                <a:lnTo>
                  <a:pt x="96138" y="536448"/>
                </a:lnTo>
                <a:lnTo>
                  <a:pt x="81533" y="486410"/>
                </a:lnTo>
                <a:lnTo>
                  <a:pt x="90423" y="486791"/>
                </a:lnTo>
                <a:lnTo>
                  <a:pt x="98297" y="487045"/>
                </a:lnTo>
                <a:lnTo>
                  <a:pt x="105028" y="487045"/>
                </a:lnTo>
                <a:lnTo>
                  <a:pt x="118490" y="487045"/>
                </a:lnTo>
                <a:lnTo>
                  <a:pt x="126872" y="486156"/>
                </a:lnTo>
                <a:lnTo>
                  <a:pt x="129920" y="484377"/>
                </a:lnTo>
                <a:lnTo>
                  <a:pt x="132969" y="482600"/>
                </a:lnTo>
                <a:lnTo>
                  <a:pt x="134492" y="479171"/>
                </a:lnTo>
                <a:lnTo>
                  <a:pt x="134492" y="474218"/>
                </a:lnTo>
                <a:lnTo>
                  <a:pt x="134492" y="419988"/>
                </a:lnTo>
                <a:lnTo>
                  <a:pt x="108158" y="444613"/>
                </a:lnTo>
                <a:lnTo>
                  <a:pt x="82311" y="466867"/>
                </a:lnTo>
                <a:lnTo>
                  <a:pt x="56965" y="486765"/>
                </a:lnTo>
                <a:lnTo>
                  <a:pt x="32131" y="504317"/>
                </a:lnTo>
                <a:lnTo>
                  <a:pt x="0" y="464693"/>
                </a:lnTo>
                <a:lnTo>
                  <a:pt x="40641" y="438024"/>
                </a:lnTo>
                <a:lnTo>
                  <a:pt x="76628" y="410416"/>
                </a:lnTo>
                <a:lnTo>
                  <a:pt x="107924" y="381879"/>
                </a:lnTo>
                <a:lnTo>
                  <a:pt x="134492" y="352425"/>
                </a:lnTo>
                <a:lnTo>
                  <a:pt x="90989" y="364142"/>
                </a:lnTo>
                <a:lnTo>
                  <a:pt x="56499" y="373014"/>
                </a:lnTo>
                <a:lnTo>
                  <a:pt x="31033" y="379053"/>
                </a:lnTo>
                <a:lnTo>
                  <a:pt x="14604" y="382270"/>
                </a:lnTo>
                <a:lnTo>
                  <a:pt x="1777" y="334010"/>
                </a:lnTo>
                <a:lnTo>
                  <a:pt x="9278" y="333390"/>
                </a:lnTo>
                <a:lnTo>
                  <a:pt x="16351" y="332486"/>
                </a:lnTo>
                <a:lnTo>
                  <a:pt x="22994" y="331295"/>
                </a:lnTo>
                <a:lnTo>
                  <a:pt x="29209" y="329819"/>
                </a:lnTo>
                <a:lnTo>
                  <a:pt x="29209" y="55372"/>
                </a:lnTo>
                <a:lnTo>
                  <a:pt x="77342" y="55372"/>
                </a:lnTo>
                <a:lnTo>
                  <a:pt x="83992" y="41898"/>
                </a:lnTo>
                <a:lnTo>
                  <a:pt x="89868" y="28162"/>
                </a:lnTo>
                <a:lnTo>
                  <a:pt x="95005" y="14188"/>
                </a:lnTo>
                <a:lnTo>
                  <a:pt x="9944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752085" y="1829435"/>
            <a:ext cx="2371724" cy="5449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251702" y="2238375"/>
            <a:ext cx="175895" cy="50165"/>
          </a:xfrm>
          <a:custGeom>
            <a:avLst/>
            <a:gdLst/>
            <a:ahLst/>
            <a:cxnLst/>
            <a:rect l="l" t="t" r="r" b="b"/>
            <a:pathLst>
              <a:path w="175895" h="50164">
                <a:moveTo>
                  <a:pt x="0" y="0"/>
                </a:moveTo>
                <a:lnTo>
                  <a:pt x="0" y="50037"/>
                </a:lnTo>
                <a:lnTo>
                  <a:pt x="175640" y="50037"/>
                </a:lnTo>
                <a:lnTo>
                  <a:pt x="175640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437251" y="2207514"/>
            <a:ext cx="52705" cy="70485"/>
          </a:xfrm>
          <a:custGeom>
            <a:avLst/>
            <a:gdLst/>
            <a:ahLst/>
            <a:cxnLst/>
            <a:rect l="l" t="t" r="r" b="b"/>
            <a:pathLst>
              <a:path w="52704" h="70485">
                <a:moveTo>
                  <a:pt x="0" y="0"/>
                </a:moveTo>
                <a:lnTo>
                  <a:pt x="0" y="70485"/>
                </a:lnTo>
                <a:lnTo>
                  <a:pt x="52450" y="70485"/>
                </a:lnTo>
                <a:lnTo>
                  <a:pt x="52450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652515" y="2202942"/>
            <a:ext cx="166370" cy="31115"/>
          </a:xfrm>
          <a:custGeom>
            <a:avLst/>
            <a:gdLst/>
            <a:ahLst/>
            <a:cxnLst/>
            <a:rect l="l" t="t" r="r" b="b"/>
            <a:pathLst>
              <a:path w="166370" h="31114">
                <a:moveTo>
                  <a:pt x="1143" y="0"/>
                </a:moveTo>
                <a:lnTo>
                  <a:pt x="1071" y="10856"/>
                </a:lnTo>
                <a:lnTo>
                  <a:pt x="857" y="19605"/>
                </a:lnTo>
                <a:lnTo>
                  <a:pt x="500" y="26235"/>
                </a:lnTo>
                <a:lnTo>
                  <a:pt x="0" y="30734"/>
                </a:lnTo>
                <a:lnTo>
                  <a:pt x="166370" y="30734"/>
                </a:lnTo>
                <a:lnTo>
                  <a:pt x="166370" y="0"/>
                </a:lnTo>
                <a:lnTo>
                  <a:pt x="1143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849367" y="2158110"/>
            <a:ext cx="46990" cy="79375"/>
          </a:xfrm>
          <a:custGeom>
            <a:avLst/>
            <a:gdLst/>
            <a:ahLst/>
            <a:cxnLst/>
            <a:rect l="l" t="t" r="r" b="b"/>
            <a:pathLst>
              <a:path w="46989" h="79375">
                <a:moveTo>
                  <a:pt x="0" y="0"/>
                </a:moveTo>
                <a:lnTo>
                  <a:pt x="0" y="79121"/>
                </a:lnTo>
                <a:lnTo>
                  <a:pt x="46482" y="79121"/>
                </a:lnTo>
                <a:lnTo>
                  <a:pt x="46482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383403" y="2157476"/>
            <a:ext cx="158115" cy="211454"/>
          </a:xfrm>
          <a:custGeom>
            <a:avLst/>
            <a:gdLst/>
            <a:ahLst/>
            <a:cxnLst/>
            <a:rect l="l" t="t" r="r" b="b"/>
            <a:pathLst>
              <a:path w="158114" h="211455">
                <a:moveTo>
                  <a:pt x="0" y="0"/>
                </a:moveTo>
                <a:lnTo>
                  <a:pt x="158114" y="0"/>
                </a:lnTo>
                <a:lnTo>
                  <a:pt x="158114" y="198500"/>
                </a:lnTo>
                <a:lnTo>
                  <a:pt x="106299" y="198500"/>
                </a:lnTo>
                <a:lnTo>
                  <a:pt x="106299" y="171196"/>
                </a:lnTo>
                <a:lnTo>
                  <a:pt x="53848" y="171196"/>
                </a:lnTo>
                <a:lnTo>
                  <a:pt x="53848" y="211327"/>
                </a:lnTo>
                <a:lnTo>
                  <a:pt x="0" y="21132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251702" y="2144014"/>
            <a:ext cx="175895" cy="46990"/>
          </a:xfrm>
          <a:custGeom>
            <a:avLst/>
            <a:gdLst/>
            <a:ahLst/>
            <a:cxnLst/>
            <a:rect l="l" t="t" r="r" b="b"/>
            <a:pathLst>
              <a:path w="175895" h="46989">
                <a:moveTo>
                  <a:pt x="0" y="0"/>
                </a:moveTo>
                <a:lnTo>
                  <a:pt x="0" y="46736"/>
                </a:lnTo>
                <a:lnTo>
                  <a:pt x="175640" y="46736"/>
                </a:lnTo>
                <a:lnTo>
                  <a:pt x="175640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654294" y="2132457"/>
            <a:ext cx="165100" cy="28575"/>
          </a:xfrm>
          <a:custGeom>
            <a:avLst/>
            <a:gdLst/>
            <a:ahLst/>
            <a:cxnLst/>
            <a:rect l="l" t="t" r="r" b="b"/>
            <a:pathLst>
              <a:path w="165100" h="28575">
                <a:moveTo>
                  <a:pt x="0" y="0"/>
                </a:moveTo>
                <a:lnTo>
                  <a:pt x="0" y="28575"/>
                </a:lnTo>
                <a:lnTo>
                  <a:pt x="164591" y="28575"/>
                </a:lnTo>
                <a:lnTo>
                  <a:pt x="164591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198108" y="2094102"/>
            <a:ext cx="282575" cy="273685"/>
          </a:xfrm>
          <a:custGeom>
            <a:avLst/>
            <a:gdLst/>
            <a:ahLst/>
            <a:cxnLst/>
            <a:rect l="l" t="t" r="r" b="b"/>
            <a:pathLst>
              <a:path w="282575" h="273685">
                <a:moveTo>
                  <a:pt x="0" y="0"/>
                </a:moveTo>
                <a:lnTo>
                  <a:pt x="282193" y="0"/>
                </a:lnTo>
                <a:lnTo>
                  <a:pt x="282193" y="273558"/>
                </a:lnTo>
                <a:lnTo>
                  <a:pt x="229234" y="273558"/>
                </a:lnTo>
                <a:lnTo>
                  <a:pt x="229234" y="243712"/>
                </a:lnTo>
                <a:lnTo>
                  <a:pt x="53593" y="242570"/>
                </a:lnTo>
                <a:lnTo>
                  <a:pt x="53593" y="273558"/>
                </a:lnTo>
                <a:lnTo>
                  <a:pt x="0" y="273558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560186" y="2088388"/>
            <a:ext cx="312420" cy="286385"/>
          </a:xfrm>
          <a:custGeom>
            <a:avLst/>
            <a:gdLst/>
            <a:ahLst/>
            <a:cxnLst/>
            <a:rect l="l" t="t" r="r" b="b"/>
            <a:pathLst>
              <a:path w="312420" h="286385">
                <a:moveTo>
                  <a:pt x="41148" y="0"/>
                </a:moveTo>
                <a:lnTo>
                  <a:pt x="312292" y="0"/>
                </a:lnTo>
                <a:lnTo>
                  <a:pt x="312292" y="229742"/>
                </a:lnTo>
                <a:lnTo>
                  <a:pt x="308387" y="252412"/>
                </a:lnTo>
                <a:lnTo>
                  <a:pt x="296671" y="268605"/>
                </a:lnTo>
                <a:lnTo>
                  <a:pt x="277145" y="278320"/>
                </a:lnTo>
                <a:lnTo>
                  <a:pt x="249809" y="281559"/>
                </a:lnTo>
                <a:lnTo>
                  <a:pt x="242786" y="281487"/>
                </a:lnTo>
                <a:lnTo>
                  <a:pt x="198247" y="230759"/>
                </a:lnTo>
                <a:lnTo>
                  <a:pt x="246507" y="230759"/>
                </a:lnTo>
                <a:lnTo>
                  <a:pt x="254635" y="230759"/>
                </a:lnTo>
                <a:lnTo>
                  <a:pt x="258699" y="226440"/>
                </a:lnTo>
                <a:lnTo>
                  <a:pt x="258699" y="217932"/>
                </a:lnTo>
                <a:lnTo>
                  <a:pt x="258699" y="187198"/>
                </a:lnTo>
                <a:lnTo>
                  <a:pt x="88391" y="187198"/>
                </a:lnTo>
                <a:lnTo>
                  <a:pt x="81537" y="216513"/>
                </a:lnTo>
                <a:lnTo>
                  <a:pt x="71850" y="242744"/>
                </a:lnTo>
                <a:lnTo>
                  <a:pt x="59352" y="265904"/>
                </a:lnTo>
                <a:lnTo>
                  <a:pt x="44068" y="286003"/>
                </a:lnTo>
                <a:lnTo>
                  <a:pt x="0" y="254253"/>
                </a:lnTo>
                <a:lnTo>
                  <a:pt x="18002" y="228274"/>
                </a:lnTo>
                <a:lnTo>
                  <a:pt x="30861" y="197389"/>
                </a:lnTo>
                <a:lnTo>
                  <a:pt x="38576" y="161599"/>
                </a:lnTo>
                <a:lnTo>
                  <a:pt x="41148" y="120903"/>
                </a:lnTo>
                <a:lnTo>
                  <a:pt x="41148" y="0"/>
                </a:lnTo>
                <a:close/>
              </a:path>
            </a:pathLst>
          </a:custGeom>
          <a:ln w="12191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383403" y="2067305"/>
            <a:ext cx="158115" cy="51435"/>
          </a:xfrm>
          <a:custGeom>
            <a:avLst/>
            <a:gdLst/>
            <a:ahLst/>
            <a:cxnLst/>
            <a:rect l="l" t="t" r="r" b="b"/>
            <a:pathLst>
              <a:path w="158114" h="51435">
                <a:moveTo>
                  <a:pt x="0" y="0"/>
                </a:moveTo>
                <a:lnTo>
                  <a:pt x="158114" y="0"/>
                </a:lnTo>
                <a:lnTo>
                  <a:pt x="158114" y="51181"/>
                </a:lnTo>
                <a:lnTo>
                  <a:pt x="0" y="5118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383403" y="1977644"/>
            <a:ext cx="158115" cy="50800"/>
          </a:xfrm>
          <a:custGeom>
            <a:avLst/>
            <a:gdLst/>
            <a:ahLst/>
            <a:cxnLst/>
            <a:rect l="l" t="t" r="r" b="b"/>
            <a:pathLst>
              <a:path w="158114" h="50800">
                <a:moveTo>
                  <a:pt x="0" y="0"/>
                </a:moveTo>
                <a:lnTo>
                  <a:pt x="158114" y="0"/>
                </a:lnTo>
                <a:lnTo>
                  <a:pt x="158114" y="50672"/>
                </a:lnTo>
                <a:lnTo>
                  <a:pt x="0" y="5067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752085" y="1977135"/>
            <a:ext cx="281305" cy="391795"/>
          </a:xfrm>
          <a:custGeom>
            <a:avLst/>
            <a:gdLst/>
            <a:ahLst/>
            <a:cxnLst/>
            <a:rect l="l" t="t" r="r" b="b"/>
            <a:pathLst>
              <a:path w="281304" h="391794">
                <a:moveTo>
                  <a:pt x="78612" y="0"/>
                </a:moveTo>
                <a:lnTo>
                  <a:pt x="124967" y="18668"/>
                </a:lnTo>
                <a:lnTo>
                  <a:pt x="122824" y="25435"/>
                </a:lnTo>
                <a:lnTo>
                  <a:pt x="120586" y="31654"/>
                </a:lnTo>
                <a:lnTo>
                  <a:pt x="118252" y="37349"/>
                </a:lnTo>
                <a:lnTo>
                  <a:pt x="115824" y="42544"/>
                </a:lnTo>
                <a:lnTo>
                  <a:pt x="280924" y="42544"/>
                </a:lnTo>
                <a:lnTo>
                  <a:pt x="280564" y="101576"/>
                </a:lnTo>
                <a:lnTo>
                  <a:pt x="279479" y="156368"/>
                </a:lnTo>
                <a:lnTo>
                  <a:pt x="277655" y="206922"/>
                </a:lnTo>
                <a:lnTo>
                  <a:pt x="275081" y="253237"/>
                </a:lnTo>
                <a:lnTo>
                  <a:pt x="271936" y="292979"/>
                </a:lnTo>
                <a:lnTo>
                  <a:pt x="265027" y="345695"/>
                </a:lnTo>
                <a:lnTo>
                  <a:pt x="243236" y="379472"/>
                </a:lnTo>
                <a:lnTo>
                  <a:pt x="204454" y="390445"/>
                </a:lnTo>
                <a:lnTo>
                  <a:pt x="180937" y="391412"/>
                </a:lnTo>
                <a:lnTo>
                  <a:pt x="151764" y="391033"/>
                </a:lnTo>
                <a:lnTo>
                  <a:pt x="135762" y="339851"/>
                </a:lnTo>
                <a:lnTo>
                  <a:pt x="143242" y="340258"/>
                </a:lnTo>
                <a:lnTo>
                  <a:pt x="150828" y="340534"/>
                </a:lnTo>
                <a:lnTo>
                  <a:pt x="158533" y="340691"/>
                </a:lnTo>
                <a:lnTo>
                  <a:pt x="166369" y="340740"/>
                </a:lnTo>
                <a:lnTo>
                  <a:pt x="181610" y="340479"/>
                </a:lnTo>
                <a:lnTo>
                  <a:pt x="217048" y="316142"/>
                </a:lnTo>
                <a:lnTo>
                  <a:pt x="220807" y="270803"/>
                </a:lnTo>
                <a:lnTo>
                  <a:pt x="225278" y="194057"/>
                </a:lnTo>
                <a:lnTo>
                  <a:pt x="228032" y="122672"/>
                </a:lnTo>
                <a:lnTo>
                  <a:pt x="228600" y="91312"/>
                </a:lnTo>
                <a:lnTo>
                  <a:pt x="92583" y="91312"/>
                </a:lnTo>
                <a:lnTo>
                  <a:pt x="86244" y="103032"/>
                </a:lnTo>
                <a:lnTo>
                  <a:pt x="79787" y="114014"/>
                </a:lnTo>
                <a:lnTo>
                  <a:pt x="73187" y="124281"/>
                </a:lnTo>
                <a:lnTo>
                  <a:pt x="66421" y="133858"/>
                </a:lnTo>
                <a:lnTo>
                  <a:pt x="192531" y="133858"/>
                </a:lnTo>
                <a:lnTo>
                  <a:pt x="192531" y="307086"/>
                </a:lnTo>
                <a:lnTo>
                  <a:pt x="48767" y="307086"/>
                </a:lnTo>
                <a:lnTo>
                  <a:pt x="48767" y="159512"/>
                </a:lnTo>
                <a:lnTo>
                  <a:pt x="44622" y="164774"/>
                </a:lnTo>
                <a:lnTo>
                  <a:pt x="40179" y="169894"/>
                </a:lnTo>
                <a:lnTo>
                  <a:pt x="35427" y="174871"/>
                </a:lnTo>
                <a:lnTo>
                  <a:pt x="30352" y="179704"/>
                </a:lnTo>
                <a:lnTo>
                  <a:pt x="0" y="140080"/>
                </a:lnTo>
                <a:lnTo>
                  <a:pt x="21855" y="112246"/>
                </a:lnTo>
                <a:lnTo>
                  <a:pt x="42259" y="79613"/>
                </a:lnTo>
                <a:lnTo>
                  <a:pt x="61186" y="42193"/>
                </a:lnTo>
                <a:lnTo>
                  <a:pt x="78612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745351" y="1924557"/>
            <a:ext cx="70866" cy="651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937252" y="1837435"/>
            <a:ext cx="133350" cy="148590"/>
          </a:xfrm>
          <a:custGeom>
            <a:avLst/>
            <a:gdLst/>
            <a:ahLst/>
            <a:cxnLst/>
            <a:rect l="l" t="t" r="r" b="b"/>
            <a:pathLst>
              <a:path w="133350" h="148589">
                <a:moveTo>
                  <a:pt x="0" y="0"/>
                </a:moveTo>
                <a:lnTo>
                  <a:pt x="54483" y="0"/>
                </a:lnTo>
                <a:lnTo>
                  <a:pt x="54483" y="54863"/>
                </a:lnTo>
                <a:lnTo>
                  <a:pt x="132969" y="54863"/>
                </a:lnTo>
                <a:lnTo>
                  <a:pt x="132969" y="105410"/>
                </a:lnTo>
                <a:lnTo>
                  <a:pt x="54483" y="105410"/>
                </a:lnTo>
                <a:lnTo>
                  <a:pt x="54483" y="148589"/>
                </a:lnTo>
                <a:lnTo>
                  <a:pt x="0" y="1485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758690" y="1837435"/>
            <a:ext cx="134620" cy="132715"/>
          </a:xfrm>
          <a:custGeom>
            <a:avLst/>
            <a:gdLst/>
            <a:ahLst/>
            <a:cxnLst/>
            <a:rect l="l" t="t" r="r" b="b"/>
            <a:pathLst>
              <a:path w="134620" h="132714">
                <a:moveTo>
                  <a:pt x="81152" y="0"/>
                </a:moveTo>
                <a:lnTo>
                  <a:pt x="134238" y="0"/>
                </a:lnTo>
                <a:lnTo>
                  <a:pt x="134238" y="132206"/>
                </a:lnTo>
                <a:lnTo>
                  <a:pt x="81152" y="132206"/>
                </a:lnTo>
                <a:lnTo>
                  <a:pt x="81152" y="105410"/>
                </a:lnTo>
                <a:lnTo>
                  <a:pt x="0" y="105410"/>
                </a:lnTo>
                <a:lnTo>
                  <a:pt x="0" y="54863"/>
                </a:lnTo>
                <a:lnTo>
                  <a:pt x="81152" y="54863"/>
                </a:lnTo>
                <a:lnTo>
                  <a:pt x="81152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194171" y="1836927"/>
            <a:ext cx="315595" cy="212725"/>
          </a:xfrm>
          <a:custGeom>
            <a:avLst/>
            <a:gdLst/>
            <a:ahLst/>
            <a:cxnLst/>
            <a:rect l="l" t="t" r="r" b="b"/>
            <a:pathLst>
              <a:path w="315595" h="212725">
                <a:moveTo>
                  <a:pt x="0" y="0"/>
                </a:moveTo>
                <a:lnTo>
                  <a:pt x="53086" y="0"/>
                </a:lnTo>
                <a:lnTo>
                  <a:pt x="53086" y="46736"/>
                </a:lnTo>
                <a:lnTo>
                  <a:pt x="290321" y="46736"/>
                </a:lnTo>
                <a:lnTo>
                  <a:pt x="290321" y="98425"/>
                </a:lnTo>
                <a:lnTo>
                  <a:pt x="53086" y="98425"/>
                </a:lnTo>
                <a:lnTo>
                  <a:pt x="53086" y="139573"/>
                </a:lnTo>
                <a:lnTo>
                  <a:pt x="54419" y="149334"/>
                </a:lnTo>
                <a:lnTo>
                  <a:pt x="58420" y="156321"/>
                </a:lnTo>
                <a:lnTo>
                  <a:pt x="65087" y="160522"/>
                </a:lnTo>
                <a:lnTo>
                  <a:pt x="74421" y="161925"/>
                </a:lnTo>
                <a:lnTo>
                  <a:pt x="315213" y="161925"/>
                </a:lnTo>
                <a:lnTo>
                  <a:pt x="315213" y="212471"/>
                </a:lnTo>
                <a:lnTo>
                  <a:pt x="56261" y="212471"/>
                </a:lnTo>
                <a:lnTo>
                  <a:pt x="43664" y="211419"/>
                </a:lnTo>
                <a:lnTo>
                  <a:pt x="8304" y="186237"/>
                </a:lnTo>
                <a:lnTo>
                  <a:pt x="0" y="14973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974841" y="1836039"/>
            <a:ext cx="201930" cy="531495"/>
          </a:xfrm>
          <a:custGeom>
            <a:avLst/>
            <a:gdLst/>
            <a:ahLst/>
            <a:cxnLst/>
            <a:rect l="l" t="t" r="r" b="b"/>
            <a:pathLst>
              <a:path w="201929" h="531494">
                <a:moveTo>
                  <a:pt x="78612" y="0"/>
                </a:moveTo>
                <a:lnTo>
                  <a:pt x="130429" y="0"/>
                </a:lnTo>
                <a:lnTo>
                  <a:pt x="130429" y="97027"/>
                </a:lnTo>
                <a:lnTo>
                  <a:pt x="193167" y="97027"/>
                </a:lnTo>
                <a:lnTo>
                  <a:pt x="193167" y="148716"/>
                </a:lnTo>
                <a:lnTo>
                  <a:pt x="130429" y="148716"/>
                </a:lnTo>
                <a:lnTo>
                  <a:pt x="130429" y="241681"/>
                </a:lnTo>
                <a:lnTo>
                  <a:pt x="145313" y="235801"/>
                </a:lnTo>
                <a:lnTo>
                  <a:pt x="160829" y="229219"/>
                </a:lnTo>
                <a:lnTo>
                  <a:pt x="176988" y="221946"/>
                </a:lnTo>
                <a:lnTo>
                  <a:pt x="193802" y="213995"/>
                </a:lnTo>
                <a:lnTo>
                  <a:pt x="201803" y="266319"/>
                </a:lnTo>
                <a:lnTo>
                  <a:pt x="130429" y="298196"/>
                </a:lnTo>
                <a:lnTo>
                  <a:pt x="130429" y="478536"/>
                </a:lnTo>
                <a:lnTo>
                  <a:pt x="125882" y="501465"/>
                </a:lnTo>
                <a:lnTo>
                  <a:pt x="112252" y="517858"/>
                </a:lnTo>
                <a:lnTo>
                  <a:pt x="89548" y="527702"/>
                </a:lnTo>
                <a:lnTo>
                  <a:pt x="57785" y="530987"/>
                </a:lnTo>
                <a:lnTo>
                  <a:pt x="49978" y="530913"/>
                </a:lnTo>
                <a:lnTo>
                  <a:pt x="42005" y="530685"/>
                </a:lnTo>
                <a:lnTo>
                  <a:pt x="33889" y="530290"/>
                </a:lnTo>
                <a:lnTo>
                  <a:pt x="25654" y="529716"/>
                </a:lnTo>
                <a:lnTo>
                  <a:pt x="9779" y="476250"/>
                </a:lnTo>
                <a:lnTo>
                  <a:pt x="23304" y="476750"/>
                </a:lnTo>
                <a:lnTo>
                  <a:pt x="36449" y="477107"/>
                </a:lnTo>
                <a:lnTo>
                  <a:pt x="49212" y="477321"/>
                </a:lnTo>
                <a:lnTo>
                  <a:pt x="61595" y="477393"/>
                </a:lnTo>
                <a:lnTo>
                  <a:pt x="65786" y="477393"/>
                </a:lnTo>
                <a:lnTo>
                  <a:pt x="69723" y="475996"/>
                </a:lnTo>
                <a:lnTo>
                  <a:pt x="73279" y="473075"/>
                </a:lnTo>
                <a:lnTo>
                  <a:pt x="76835" y="470153"/>
                </a:lnTo>
                <a:lnTo>
                  <a:pt x="78612" y="466725"/>
                </a:lnTo>
                <a:lnTo>
                  <a:pt x="78612" y="462788"/>
                </a:lnTo>
                <a:lnTo>
                  <a:pt x="78612" y="320801"/>
                </a:lnTo>
                <a:lnTo>
                  <a:pt x="60725" y="327783"/>
                </a:lnTo>
                <a:lnTo>
                  <a:pt x="44005" y="334073"/>
                </a:lnTo>
                <a:lnTo>
                  <a:pt x="28428" y="339697"/>
                </a:lnTo>
                <a:lnTo>
                  <a:pt x="13970" y="344677"/>
                </a:lnTo>
                <a:lnTo>
                  <a:pt x="0" y="291973"/>
                </a:lnTo>
                <a:lnTo>
                  <a:pt x="26910" y="282614"/>
                </a:lnTo>
                <a:lnTo>
                  <a:pt x="48974" y="274732"/>
                </a:lnTo>
                <a:lnTo>
                  <a:pt x="66204" y="268327"/>
                </a:lnTo>
                <a:lnTo>
                  <a:pt x="78612" y="263398"/>
                </a:lnTo>
                <a:lnTo>
                  <a:pt x="78612" y="148716"/>
                </a:lnTo>
                <a:lnTo>
                  <a:pt x="4191" y="148716"/>
                </a:lnTo>
                <a:lnTo>
                  <a:pt x="4191" y="97027"/>
                </a:lnTo>
                <a:lnTo>
                  <a:pt x="78612" y="97027"/>
                </a:lnTo>
                <a:lnTo>
                  <a:pt x="78612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581520" y="1835404"/>
            <a:ext cx="321945" cy="533400"/>
          </a:xfrm>
          <a:custGeom>
            <a:avLst/>
            <a:gdLst/>
            <a:ahLst/>
            <a:cxnLst/>
            <a:rect l="l" t="t" r="r" b="b"/>
            <a:pathLst>
              <a:path w="321945" h="533400">
                <a:moveTo>
                  <a:pt x="117475" y="0"/>
                </a:moveTo>
                <a:lnTo>
                  <a:pt x="169925" y="0"/>
                </a:lnTo>
                <a:lnTo>
                  <a:pt x="169925" y="49403"/>
                </a:lnTo>
                <a:lnTo>
                  <a:pt x="230885" y="49403"/>
                </a:lnTo>
                <a:lnTo>
                  <a:pt x="230885" y="91694"/>
                </a:lnTo>
                <a:lnTo>
                  <a:pt x="245340" y="69715"/>
                </a:lnTo>
                <a:lnTo>
                  <a:pt x="257651" y="49688"/>
                </a:lnTo>
                <a:lnTo>
                  <a:pt x="267819" y="31615"/>
                </a:lnTo>
                <a:lnTo>
                  <a:pt x="275844" y="15494"/>
                </a:lnTo>
                <a:lnTo>
                  <a:pt x="321690" y="36575"/>
                </a:lnTo>
                <a:lnTo>
                  <a:pt x="305143" y="66198"/>
                </a:lnTo>
                <a:lnTo>
                  <a:pt x="287512" y="94678"/>
                </a:lnTo>
                <a:lnTo>
                  <a:pt x="268809" y="122015"/>
                </a:lnTo>
                <a:lnTo>
                  <a:pt x="249047" y="148209"/>
                </a:lnTo>
                <a:lnTo>
                  <a:pt x="294385" y="148209"/>
                </a:lnTo>
                <a:lnTo>
                  <a:pt x="294385" y="195834"/>
                </a:lnTo>
                <a:lnTo>
                  <a:pt x="208279" y="195834"/>
                </a:lnTo>
                <a:lnTo>
                  <a:pt x="199874" y="204908"/>
                </a:lnTo>
                <a:lnTo>
                  <a:pt x="188944" y="215757"/>
                </a:lnTo>
                <a:lnTo>
                  <a:pt x="175490" y="228391"/>
                </a:lnTo>
                <a:lnTo>
                  <a:pt x="159511" y="242824"/>
                </a:lnTo>
                <a:lnTo>
                  <a:pt x="265810" y="242824"/>
                </a:lnTo>
                <a:lnTo>
                  <a:pt x="265810" y="288417"/>
                </a:lnTo>
                <a:lnTo>
                  <a:pt x="249501" y="302990"/>
                </a:lnTo>
                <a:lnTo>
                  <a:pt x="231251" y="318515"/>
                </a:lnTo>
                <a:lnTo>
                  <a:pt x="211072" y="334994"/>
                </a:lnTo>
                <a:lnTo>
                  <a:pt x="188975" y="352425"/>
                </a:lnTo>
                <a:lnTo>
                  <a:pt x="188975" y="361061"/>
                </a:lnTo>
                <a:lnTo>
                  <a:pt x="217743" y="356441"/>
                </a:lnTo>
                <a:lnTo>
                  <a:pt x="245379" y="351536"/>
                </a:lnTo>
                <a:lnTo>
                  <a:pt x="271897" y="346344"/>
                </a:lnTo>
                <a:lnTo>
                  <a:pt x="297306" y="340868"/>
                </a:lnTo>
                <a:lnTo>
                  <a:pt x="297942" y="390779"/>
                </a:lnTo>
                <a:lnTo>
                  <a:pt x="280630" y="394041"/>
                </a:lnTo>
                <a:lnTo>
                  <a:pt x="256698" y="398113"/>
                </a:lnTo>
                <a:lnTo>
                  <a:pt x="226147" y="402994"/>
                </a:lnTo>
                <a:lnTo>
                  <a:pt x="188975" y="408686"/>
                </a:lnTo>
                <a:lnTo>
                  <a:pt x="188975" y="476250"/>
                </a:lnTo>
                <a:lnTo>
                  <a:pt x="175768" y="518795"/>
                </a:lnTo>
                <a:lnTo>
                  <a:pt x="138834" y="532243"/>
                </a:lnTo>
                <a:lnTo>
                  <a:pt x="118999" y="533146"/>
                </a:lnTo>
                <a:lnTo>
                  <a:pt x="110948" y="533078"/>
                </a:lnTo>
                <a:lnTo>
                  <a:pt x="102219" y="532892"/>
                </a:lnTo>
                <a:lnTo>
                  <a:pt x="92799" y="532610"/>
                </a:lnTo>
                <a:lnTo>
                  <a:pt x="82676" y="532257"/>
                </a:lnTo>
                <a:lnTo>
                  <a:pt x="66928" y="479171"/>
                </a:lnTo>
                <a:lnTo>
                  <a:pt x="79501" y="479984"/>
                </a:lnTo>
                <a:lnTo>
                  <a:pt x="90741" y="480536"/>
                </a:lnTo>
                <a:lnTo>
                  <a:pt x="100647" y="480849"/>
                </a:lnTo>
                <a:lnTo>
                  <a:pt x="109220" y="480949"/>
                </a:lnTo>
                <a:lnTo>
                  <a:pt x="121461" y="480187"/>
                </a:lnTo>
                <a:lnTo>
                  <a:pt x="130190" y="477900"/>
                </a:lnTo>
                <a:lnTo>
                  <a:pt x="135419" y="474090"/>
                </a:lnTo>
                <a:lnTo>
                  <a:pt x="137159" y="468757"/>
                </a:lnTo>
                <a:lnTo>
                  <a:pt x="137159" y="417575"/>
                </a:lnTo>
                <a:lnTo>
                  <a:pt x="97490" y="422812"/>
                </a:lnTo>
                <a:lnTo>
                  <a:pt x="63833" y="426894"/>
                </a:lnTo>
                <a:lnTo>
                  <a:pt x="36200" y="429809"/>
                </a:lnTo>
                <a:lnTo>
                  <a:pt x="14604" y="431546"/>
                </a:lnTo>
                <a:lnTo>
                  <a:pt x="4699" y="381635"/>
                </a:lnTo>
                <a:lnTo>
                  <a:pt x="39415" y="379345"/>
                </a:lnTo>
                <a:lnTo>
                  <a:pt x="73072" y="376459"/>
                </a:lnTo>
                <a:lnTo>
                  <a:pt x="105658" y="372955"/>
                </a:lnTo>
                <a:lnTo>
                  <a:pt x="137159" y="368808"/>
                </a:lnTo>
                <a:lnTo>
                  <a:pt x="137159" y="331850"/>
                </a:lnTo>
                <a:lnTo>
                  <a:pt x="152544" y="321109"/>
                </a:lnTo>
                <a:lnTo>
                  <a:pt x="167084" y="310594"/>
                </a:lnTo>
                <a:lnTo>
                  <a:pt x="180790" y="300293"/>
                </a:lnTo>
                <a:lnTo>
                  <a:pt x="193675" y="290195"/>
                </a:lnTo>
                <a:lnTo>
                  <a:pt x="96647" y="290195"/>
                </a:lnTo>
                <a:lnTo>
                  <a:pt x="84697" y="298412"/>
                </a:lnTo>
                <a:lnTo>
                  <a:pt x="69246" y="307832"/>
                </a:lnTo>
                <a:lnTo>
                  <a:pt x="50319" y="318466"/>
                </a:lnTo>
                <a:lnTo>
                  <a:pt x="27939" y="330326"/>
                </a:lnTo>
                <a:lnTo>
                  <a:pt x="0" y="289051"/>
                </a:lnTo>
                <a:lnTo>
                  <a:pt x="37238" y="270146"/>
                </a:lnTo>
                <a:lnTo>
                  <a:pt x="73120" y="248300"/>
                </a:lnTo>
                <a:lnTo>
                  <a:pt x="107620" y="223525"/>
                </a:lnTo>
                <a:lnTo>
                  <a:pt x="140715" y="195834"/>
                </a:lnTo>
                <a:lnTo>
                  <a:pt x="6476" y="195834"/>
                </a:lnTo>
                <a:lnTo>
                  <a:pt x="6476" y="148209"/>
                </a:lnTo>
                <a:lnTo>
                  <a:pt x="117475" y="148209"/>
                </a:lnTo>
                <a:lnTo>
                  <a:pt x="117475" y="95250"/>
                </a:lnTo>
                <a:lnTo>
                  <a:pt x="29718" y="95250"/>
                </a:lnTo>
                <a:lnTo>
                  <a:pt x="29718" y="49403"/>
                </a:lnTo>
                <a:lnTo>
                  <a:pt x="117475" y="49403"/>
                </a:lnTo>
                <a:lnTo>
                  <a:pt x="117475" y="0"/>
                </a:lnTo>
                <a:close/>
              </a:path>
            </a:pathLst>
          </a:custGeom>
          <a:ln w="12191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566409" y="1835404"/>
            <a:ext cx="334010" cy="225425"/>
          </a:xfrm>
          <a:custGeom>
            <a:avLst/>
            <a:gdLst/>
            <a:ahLst/>
            <a:cxnLst/>
            <a:rect l="l" t="t" r="r" b="b"/>
            <a:pathLst>
              <a:path w="334010" h="225425">
                <a:moveTo>
                  <a:pt x="139700" y="0"/>
                </a:moveTo>
                <a:lnTo>
                  <a:pt x="192659" y="0"/>
                </a:lnTo>
                <a:lnTo>
                  <a:pt x="192659" y="37846"/>
                </a:lnTo>
                <a:lnTo>
                  <a:pt x="321817" y="37846"/>
                </a:lnTo>
                <a:lnTo>
                  <a:pt x="321817" y="81787"/>
                </a:lnTo>
                <a:lnTo>
                  <a:pt x="192659" y="81787"/>
                </a:lnTo>
                <a:lnTo>
                  <a:pt x="192659" y="108585"/>
                </a:lnTo>
                <a:lnTo>
                  <a:pt x="307213" y="108585"/>
                </a:lnTo>
                <a:lnTo>
                  <a:pt x="307213" y="150622"/>
                </a:lnTo>
                <a:lnTo>
                  <a:pt x="192659" y="150622"/>
                </a:lnTo>
                <a:lnTo>
                  <a:pt x="192659" y="179450"/>
                </a:lnTo>
                <a:lnTo>
                  <a:pt x="334010" y="179450"/>
                </a:lnTo>
                <a:lnTo>
                  <a:pt x="334010" y="225044"/>
                </a:lnTo>
                <a:lnTo>
                  <a:pt x="0" y="225044"/>
                </a:lnTo>
                <a:lnTo>
                  <a:pt x="0" y="179450"/>
                </a:lnTo>
                <a:lnTo>
                  <a:pt x="139700" y="179450"/>
                </a:lnTo>
                <a:lnTo>
                  <a:pt x="139700" y="150622"/>
                </a:lnTo>
                <a:lnTo>
                  <a:pt x="24511" y="150622"/>
                </a:lnTo>
                <a:lnTo>
                  <a:pt x="24511" y="108585"/>
                </a:lnTo>
                <a:lnTo>
                  <a:pt x="139700" y="108585"/>
                </a:lnTo>
                <a:lnTo>
                  <a:pt x="139700" y="81787"/>
                </a:lnTo>
                <a:lnTo>
                  <a:pt x="10540" y="81787"/>
                </a:lnTo>
                <a:lnTo>
                  <a:pt x="10540" y="37846"/>
                </a:lnTo>
                <a:lnTo>
                  <a:pt x="139700" y="37846"/>
                </a:lnTo>
                <a:lnTo>
                  <a:pt x="139700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031232" y="1834260"/>
            <a:ext cx="268605" cy="537210"/>
          </a:xfrm>
          <a:custGeom>
            <a:avLst/>
            <a:gdLst/>
            <a:ahLst/>
            <a:cxnLst/>
            <a:rect l="l" t="t" r="r" b="b"/>
            <a:pathLst>
              <a:path w="268604" h="537210">
                <a:moveTo>
                  <a:pt x="93217" y="0"/>
                </a:moveTo>
                <a:lnTo>
                  <a:pt x="145668" y="10413"/>
                </a:lnTo>
                <a:lnTo>
                  <a:pt x="141259" y="33748"/>
                </a:lnTo>
                <a:lnTo>
                  <a:pt x="136778" y="54975"/>
                </a:lnTo>
                <a:lnTo>
                  <a:pt x="132203" y="74082"/>
                </a:lnTo>
                <a:lnTo>
                  <a:pt x="127507" y="91059"/>
                </a:lnTo>
                <a:lnTo>
                  <a:pt x="258444" y="91059"/>
                </a:lnTo>
                <a:lnTo>
                  <a:pt x="258444" y="139573"/>
                </a:lnTo>
                <a:lnTo>
                  <a:pt x="224789" y="139573"/>
                </a:lnTo>
                <a:lnTo>
                  <a:pt x="220401" y="206963"/>
                </a:lnTo>
                <a:lnTo>
                  <a:pt x="212728" y="267245"/>
                </a:lnTo>
                <a:lnTo>
                  <a:pt x="201774" y="320413"/>
                </a:lnTo>
                <a:lnTo>
                  <a:pt x="187547" y="366462"/>
                </a:lnTo>
                <a:lnTo>
                  <a:pt x="170052" y="405384"/>
                </a:lnTo>
                <a:lnTo>
                  <a:pt x="187196" y="427267"/>
                </a:lnTo>
                <a:lnTo>
                  <a:pt x="209280" y="449294"/>
                </a:lnTo>
                <a:lnTo>
                  <a:pt x="236293" y="471463"/>
                </a:lnTo>
                <a:lnTo>
                  <a:pt x="268223" y="493775"/>
                </a:lnTo>
                <a:lnTo>
                  <a:pt x="236981" y="537210"/>
                </a:lnTo>
                <a:lnTo>
                  <a:pt x="209119" y="518568"/>
                </a:lnTo>
                <a:lnTo>
                  <a:pt x="183626" y="497712"/>
                </a:lnTo>
                <a:lnTo>
                  <a:pt x="160490" y="474666"/>
                </a:lnTo>
                <a:lnTo>
                  <a:pt x="139700" y="449452"/>
                </a:lnTo>
                <a:lnTo>
                  <a:pt x="116339" y="473620"/>
                </a:lnTo>
                <a:lnTo>
                  <a:pt x="90646" y="496204"/>
                </a:lnTo>
                <a:lnTo>
                  <a:pt x="62618" y="517193"/>
                </a:lnTo>
                <a:lnTo>
                  <a:pt x="32257" y="536575"/>
                </a:lnTo>
                <a:lnTo>
                  <a:pt x="0" y="493775"/>
                </a:lnTo>
                <a:lnTo>
                  <a:pt x="34885" y="470415"/>
                </a:lnTo>
                <a:lnTo>
                  <a:pt x="64484" y="447389"/>
                </a:lnTo>
                <a:lnTo>
                  <a:pt x="88796" y="424695"/>
                </a:lnTo>
                <a:lnTo>
                  <a:pt x="107822" y="402336"/>
                </a:lnTo>
                <a:lnTo>
                  <a:pt x="95271" y="374308"/>
                </a:lnTo>
                <a:lnTo>
                  <a:pt x="84089" y="344328"/>
                </a:lnTo>
                <a:lnTo>
                  <a:pt x="74265" y="312396"/>
                </a:lnTo>
                <a:lnTo>
                  <a:pt x="65785" y="278511"/>
                </a:lnTo>
                <a:lnTo>
                  <a:pt x="112902" y="256793"/>
                </a:lnTo>
                <a:lnTo>
                  <a:pt x="119070" y="283581"/>
                </a:lnTo>
                <a:lnTo>
                  <a:pt x="125380" y="307355"/>
                </a:lnTo>
                <a:lnTo>
                  <a:pt x="131833" y="328106"/>
                </a:lnTo>
                <a:lnTo>
                  <a:pt x="138429" y="345821"/>
                </a:lnTo>
                <a:lnTo>
                  <a:pt x="150784" y="309576"/>
                </a:lnTo>
                <a:lnTo>
                  <a:pt x="160782" y="263128"/>
                </a:lnTo>
                <a:lnTo>
                  <a:pt x="168398" y="206464"/>
                </a:lnTo>
                <a:lnTo>
                  <a:pt x="173608" y="139573"/>
                </a:lnTo>
                <a:lnTo>
                  <a:pt x="113410" y="139573"/>
                </a:lnTo>
                <a:lnTo>
                  <a:pt x="98601" y="180459"/>
                </a:lnTo>
                <a:lnTo>
                  <a:pt x="83899" y="216249"/>
                </a:lnTo>
                <a:lnTo>
                  <a:pt x="69316" y="246943"/>
                </a:lnTo>
                <a:lnTo>
                  <a:pt x="54863" y="272541"/>
                </a:lnTo>
                <a:lnTo>
                  <a:pt x="16382" y="233044"/>
                </a:lnTo>
                <a:lnTo>
                  <a:pt x="37675" y="190069"/>
                </a:lnTo>
                <a:lnTo>
                  <a:pt x="55992" y="145270"/>
                </a:lnTo>
                <a:lnTo>
                  <a:pt x="71347" y="98655"/>
                </a:lnTo>
                <a:lnTo>
                  <a:pt x="83751" y="50230"/>
                </a:lnTo>
                <a:lnTo>
                  <a:pt x="93217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830059" y="1831848"/>
            <a:ext cx="294005" cy="539750"/>
          </a:xfrm>
          <a:custGeom>
            <a:avLst/>
            <a:gdLst/>
            <a:ahLst/>
            <a:cxnLst/>
            <a:rect l="l" t="t" r="r" b="b"/>
            <a:pathLst>
              <a:path w="294004" h="539750">
                <a:moveTo>
                  <a:pt x="112141" y="0"/>
                </a:moveTo>
                <a:lnTo>
                  <a:pt x="161544" y="9778"/>
                </a:lnTo>
                <a:lnTo>
                  <a:pt x="158638" y="30136"/>
                </a:lnTo>
                <a:lnTo>
                  <a:pt x="155448" y="50434"/>
                </a:lnTo>
                <a:lnTo>
                  <a:pt x="151971" y="70661"/>
                </a:lnTo>
                <a:lnTo>
                  <a:pt x="148209" y="90804"/>
                </a:lnTo>
                <a:lnTo>
                  <a:pt x="287782" y="90804"/>
                </a:lnTo>
                <a:lnTo>
                  <a:pt x="287782" y="140715"/>
                </a:lnTo>
                <a:lnTo>
                  <a:pt x="251206" y="140715"/>
                </a:lnTo>
                <a:lnTo>
                  <a:pt x="246148" y="208898"/>
                </a:lnTo>
                <a:lnTo>
                  <a:pt x="237384" y="269577"/>
                </a:lnTo>
                <a:lnTo>
                  <a:pt x="224926" y="322745"/>
                </a:lnTo>
                <a:lnTo>
                  <a:pt x="208785" y="368397"/>
                </a:lnTo>
                <a:lnTo>
                  <a:pt x="188975" y="406526"/>
                </a:lnTo>
                <a:lnTo>
                  <a:pt x="209597" y="431859"/>
                </a:lnTo>
                <a:lnTo>
                  <a:pt x="233933" y="455453"/>
                </a:lnTo>
                <a:lnTo>
                  <a:pt x="261985" y="477285"/>
                </a:lnTo>
                <a:lnTo>
                  <a:pt x="293750" y="497331"/>
                </a:lnTo>
                <a:lnTo>
                  <a:pt x="261620" y="539623"/>
                </a:lnTo>
                <a:lnTo>
                  <a:pt x="230971" y="518955"/>
                </a:lnTo>
                <a:lnTo>
                  <a:pt x="203406" y="496776"/>
                </a:lnTo>
                <a:lnTo>
                  <a:pt x="178913" y="473096"/>
                </a:lnTo>
                <a:lnTo>
                  <a:pt x="157480" y="447928"/>
                </a:lnTo>
                <a:lnTo>
                  <a:pt x="131401" y="473386"/>
                </a:lnTo>
                <a:lnTo>
                  <a:pt x="102679" y="496808"/>
                </a:lnTo>
                <a:lnTo>
                  <a:pt x="71290" y="518205"/>
                </a:lnTo>
                <a:lnTo>
                  <a:pt x="37211" y="537590"/>
                </a:lnTo>
                <a:lnTo>
                  <a:pt x="0" y="497331"/>
                </a:lnTo>
                <a:lnTo>
                  <a:pt x="39433" y="476186"/>
                </a:lnTo>
                <a:lnTo>
                  <a:pt x="73914" y="453517"/>
                </a:lnTo>
                <a:lnTo>
                  <a:pt x="103441" y="429323"/>
                </a:lnTo>
                <a:lnTo>
                  <a:pt x="128016" y="403605"/>
                </a:lnTo>
                <a:lnTo>
                  <a:pt x="116796" y="381436"/>
                </a:lnTo>
                <a:lnTo>
                  <a:pt x="106172" y="353599"/>
                </a:lnTo>
                <a:lnTo>
                  <a:pt x="96119" y="320095"/>
                </a:lnTo>
                <a:lnTo>
                  <a:pt x="86614" y="280924"/>
                </a:lnTo>
                <a:lnTo>
                  <a:pt x="133604" y="259206"/>
                </a:lnTo>
                <a:lnTo>
                  <a:pt x="138719" y="285853"/>
                </a:lnTo>
                <a:lnTo>
                  <a:pt x="144907" y="310356"/>
                </a:lnTo>
                <a:lnTo>
                  <a:pt x="152142" y="332716"/>
                </a:lnTo>
                <a:lnTo>
                  <a:pt x="160400" y="352932"/>
                </a:lnTo>
                <a:lnTo>
                  <a:pt x="176422" y="309879"/>
                </a:lnTo>
                <a:lnTo>
                  <a:pt x="188468" y="260159"/>
                </a:lnTo>
                <a:lnTo>
                  <a:pt x="196512" y="203771"/>
                </a:lnTo>
                <a:lnTo>
                  <a:pt x="200533" y="140715"/>
                </a:lnTo>
                <a:lnTo>
                  <a:pt x="135382" y="140715"/>
                </a:lnTo>
                <a:lnTo>
                  <a:pt x="122217" y="179198"/>
                </a:lnTo>
                <a:lnTo>
                  <a:pt x="106743" y="216931"/>
                </a:lnTo>
                <a:lnTo>
                  <a:pt x="88983" y="253926"/>
                </a:lnTo>
                <a:lnTo>
                  <a:pt x="68961" y="290194"/>
                </a:lnTo>
                <a:lnTo>
                  <a:pt x="34798" y="249427"/>
                </a:lnTo>
                <a:lnTo>
                  <a:pt x="57703" y="205321"/>
                </a:lnTo>
                <a:lnTo>
                  <a:pt x="76890" y="158337"/>
                </a:lnTo>
                <a:lnTo>
                  <a:pt x="92359" y="108464"/>
                </a:lnTo>
                <a:lnTo>
                  <a:pt x="104109" y="55688"/>
                </a:lnTo>
                <a:lnTo>
                  <a:pt x="112141" y="0"/>
                </a:lnTo>
                <a:close/>
              </a:path>
            </a:pathLst>
          </a:custGeom>
          <a:ln w="12192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363971" y="1823339"/>
            <a:ext cx="200533" cy="1209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221981" y="2094357"/>
            <a:ext cx="325120" cy="1065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221981" y="2094357"/>
            <a:ext cx="325120" cy="106680"/>
          </a:xfrm>
          <a:custGeom>
            <a:avLst/>
            <a:gdLst/>
            <a:ahLst/>
            <a:cxnLst/>
            <a:rect l="l" t="t" r="r" b="b"/>
            <a:pathLst>
              <a:path w="325120" h="106680">
                <a:moveTo>
                  <a:pt x="273939" y="0"/>
                </a:moveTo>
                <a:lnTo>
                  <a:pt x="325120" y="0"/>
                </a:lnTo>
                <a:lnTo>
                  <a:pt x="322381" y="24122"/>
                </a:lnTo>
                <a:lnTo>
                  <a:pt x="308475" y="63365"/>
                </a:lnTo>
                <a:lnTo>
                  <a:pt x="268255" y="98885"/>
                </a:lnTo>
                <a:lnTo>
                  <a:pt x="231394" y="105663"/>
                </a:lnTo>
                <a:lnTo>
                  <a:pt x="213034" y="103616"/>
                </a:lnTo>
                <a:lnTo>
                  <a:pt x="192817" y="97472"/>
                </a:lnTo>
                <a:lnTo>
                  <a:pt x="170743" y="87233"/>
                </a:lnTo>
                <a:lnTo>
                  <a:pt x="146812" y="72897"/>
                </a:lnTo>
                <a:lnTo>
                  <a:pt x="131335" y="63656"/>
                </a:lnTo>
                <a:lnTo>
                  <a:pt x="117681" y="57070"/>
                </a:lnTo>
                <a:lnTo>
                  <a:pt x="105860" y="53127"/>
                </a:lnTo>
                <a:lnTo>
                  <a:pt x="95885" y="51815"/>
                </a:lnTo>
                <a:lnTo>
                  <a:pt x="77025" y="55243"/>
                </a:lnTo>
                <a:lnTo>
                  <a:pt x="63309" y="65516"/>
                </a:lnTo>
                <a:lnTo>
                  <a:pt x="54737" y="82623"/>
                </a:lnTo>
                <a:lnTo>
                  <a:pt x="51308" y="106552"/>
                </a:lnTo>
                <a:lnTo>
                  <a:pt x="0" y="106552"/>
                </a:lnTo>
                <a:lnTo>
                  <a:pt x="7429" y="62849"/>
                </a:lnTo>
                <a:lnTo>
                  <a:pt x="26670" y="29337"/>
                </a:lnTo>
                <a:lnTo>
                  <a:pt x="74033" y="2672"/>
                </a:lnTo>
                <a:lnTo>
                  <a:pt x="94107" y="888"/>
                </a:lnTo>
                <a:lnTo>
                  <a:pt x="111920" y="2557"/>
                </a:lnTo>
                <a:lnTo>
                  <a:pt x="130508" y="7572"/>
                </a:lnTo>
                <a:lnTo>
                  <a:pt x="149881" y="15944"/>
                </a:lnTo>
                <a:lnTo>
                  <a:pt x="170052" y="27685"/>
                </a:lnTo>
                <a:lnTo>
                  <a:pt x="189839" y="39780"/>
                </a:lnTo>
                <a:lnTo>
                  <a:pt x="206708" y="48434"/>
                </a:lnTo>
                <a:lnTo>
                  <a:pt x="220648" y="53635"/>
                </a:lnTo>
                <a:lnTo>
                  <a:pt x="231648" y="55371"/>
                </a:lnTo>
                <a:lnTo>
                  <a:pt x="240458" y="54423"/>
                </a:lnTo>
                <a:lnTo>
                  <a:pt x="270605" y="22764"/>
                </a:lnTo>
                <a:lnTo>
                  <a:pt x="272962" y="12025"/>
                </a:lnTo>
                <a:lnTo>
                  <a:pt x="273939" y="0"/>
                </a:lnTo>
                <a:close/>
              </a:path>
            </a:pathLst>
          </a:custGeom>
          <a:ln w="12191">
            <a:solidFill>
              <a:srgbClr val="002A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971334" y="3503117"/>
            <a:ext cx="54584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-70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維</a:t>
            </a:r>
            <a:r>
              <a:rPr dirty="0" u="heavy" sz="2800" spc="19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heavy" sz="2800" spc="-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聖</a:t>
            </a:r>
            <a:r>
              <a:rPr dirty="0" u="heavy" sz="2800" spc="20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heavy" sz="2800" spc="-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資</a:t>
            </a:r>
            <a:r>
              <a:rPr dirty="0" u="heavy" sz="2800" spc="20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heavy" sz="2800" spc="-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訊</a:t>
            </a:r>
            <a:r>
              <a:rPr dirty="0" u="heavy" sz="2800" spc="20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heavy" sz="2800" spc="-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科</a:t>
            </a:r>
            <a:r>
              <a:rPr dirty="0" u="heavy" sz="2800" spc="19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heavy" sz="2800" spc="-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技</a:t>
            </a:r>
            <a:r>
              <a:rPr dirty="0" u="heavy" sz="2800" spc="20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heavy" sz="2800" spc="-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股</a:t>
            </a:r>
            <a:r>
              <a:rPr dirty="0" u="heavy" sz="2800" spc="20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heavy" sz="2800" spc="-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份</a:t>
            </a:r>
            <a:r>
              <a:rPr dirty="0" u="heavy" sz="2800" spc="19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heavy" sz="2800" spc="-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有</a:t>
            </a:r>
            <a:r>
              <a:rPr dirty="0" u="heavy" sz="2800" spc="20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heavy" sz="2800" spc="-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限</a:t>
            </a:r>
            <a:r>
              <a:rPr dirty="0" u="heavy" sz="2800" spc="20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heavy" sz="2800" spc="-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公</a:t>
            </a:r>
            <a:r>
              <a:rPr dirty="0" u="heavy" sz="2800" spc="19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heavy" sz="2800" spc="5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司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731507" y="3500628"/>
            <a:ext cx="1872996" cy="18729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971499" y="3934485"/>
            <a:ext cx="7932420" cy="17932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480945">
              <a:lnSpc>
                <a:spcPct val="150000"/>
              </a:lnSpc>
              <a:spcBef>
                <a:spcPts val="100"/>
              </a:spcBef>
              <a:tabLst>
                <a:tab pos="1397635" algn="l"/>
                <a:tab pos="2707005" algn="l"/>
                <a:tab pos="4385310" algn="l"/>
                <a:tab pos="5050155" algn="l"/>
              </a:tabLst>
            </a:pPr>
            <a:r>
              <a:rPr dirty="0" u="sng" sz="1600" spc="4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C</a:t>
            </a:r>
            <a:r>
              <a:rPr dirty="0" u="sng" sz="1600" spc="-6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-3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L</a:t>
            </a:r>
            <a:r>
              <a:rPr dirty="0" u="sng" sz="1600" spc="-6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2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I</a:t>
            </a:r>
            <a:r>
              <a:rPr dirty="0" u="sng" sz="1600" spc="-4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4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C</a:t>
            </a:r>
            <a:r>
              <a:rPr dirty="0" u="sng" sz="1600" spc="-5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K</a:t>
            </a:r>
            <a:r>
              <a:rPr dirty="0" u="sng" sz="1600" spc="-4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13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-</a:t>
            </a:r>
            <a:r>
              <a:rPr dirty="0" u="sng" sz="1600" spc="-5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17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A</a:t>
            </a:r>
            <a:r>
              <a:rPr dirty="0" u="sng" sz="1600" spc="-4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-1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P	</a:t>
            </a:r>
            <a:r>
              <a:rPr dirty="0" u="sng" sz="1600" spc="-3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L</a:t>
            </a:r>
            <a:r>
              <a:rPr dirty="0" u="sng" sz="1600" spc="-4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2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e</a:t>
            </a:r>
            <a:r>
              <a:rPr dirty="0" u="sng" sz="1600" spc="-6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-1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a</a:t>
            </a:r>
            <a:r>
              <a:rPr dirty="0" u="sng" sz="1600" spc="-4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r</a:t>
            </a:r>
            <a:r>
              <a:rPr dirty="0" u="sng" sz="1600" spc="-5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2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n</a:t>
            </a:r>
            <a:r>
              <a:rPr dirty="0" u="sng" sz="1600" spc="-6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-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i</a:t>
            </a:r>
            <a:r>
              <a:rPr dirty="0" u="sng" sz="1600" spc="-4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2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n</a:t>
            </a:r>
            <a:r>
              <a:rPr dirty="0" u="sng" sz="1600" spc="-6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13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g	</a:t>
            </a:r>
            <a:r>
              <a:rPr dirty="0" u="sng" sz="1600" spc="-2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T</a:t>
            </a:r>
            <a:r>
              <a:rPr dirty="0" u="sng" sz="1600" spc="-6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2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e</a:t>
            </a:r>
            <a:r>
              <a:rPr dirty="0" u="sng" sz="1600" spc="-5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-1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c</a:t>
            </a:r>
            <a:r>
              <a:rPr dirty="0" u="sng" sz="1600" spc="-5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2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h</a:t>
            </a:r>
            <a:r>
              <a:rPr dirty="0" u="sng" sz="1600" spc="-6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2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n</a:t>
            </a:r>
            <a:r>
              <a:rPr dirty="0" u="sng" sz="1600" spc="-5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5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o</a:t>
            </a:r>
            <a:r>
              <a:rPr dirty="0" u="sng" sz="1600" spc="-7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-2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l</a:t>
            </a:r>
            <a:r>
              <a:rPr dirty="0" u="sng" sz="1600" spc="-4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5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o</a:t>
            </a:r>
            <a:r>
              <a:rPr dirty="0" u="sng" sz="1600" spc="-5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13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g</a:t>
            </a:r>
            <a:r>
              <a:rPr dirty="0" u="sng" sz="1600" spc="-5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3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y	</a:t>
            </a:r>
            <a:r>
              <a:rPr dirty="0" u="sng" sz="1600" spc="204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Co</a:t>
            </a:r>
            <a:r>
              <a:rPr dirty="0" u="sng" sz="1600" spc="-5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-4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.</a:t>
            </a:r>
            <a:r>
              <a:rPr dirty="0" u="sng" sz="1600" spc="-6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-4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,	</a:t>
            </a:r>
            <a:r>
              <a:rPr dirty="0" u="sng" sz="1600" spc="-3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L </a:t>
            </a:r>
            <a:r>
              <a:rPr dirty="0" u="sng" sz="1600" spc="1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t</a:t>
            </a:r>
            <a:r>
              <a:rPr dirty="0" u="sng" sz="1600" spc="-16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 </a:t>
            </a:r>
            <a:r>
              <a:rPr dirty="0" u="sng" sz="1600" spc="4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6"/>
              </a:rPr>
              <a:t>d  </a:t>
            </a:r>
            <a:r>
              <a:rPr dirty="0" sz="1600" spc="-5">
                <a:solidFill>
                  <a:srgbClr val="17375E"/>
                </a:solidFill>
                <a:latin typeface="Noto Sans CJK JP Regular"/>
                <a:cs typeface="Noto Sans CJK JP Regular"/>
              </a:rPr>
              <a:t>電話</a:t>
            </a:r>
            <a:r>
              <a:rPr dirty="0" sz="1600" spc="25">
                <a:solidFill>
                  <a:srgbClr val="17375E"/>
                </a:solidFill>
                <a:latin typeface="Noto Sans CJK JP Regular"/>
                <a:cs typeface="Noto Sans CJK JP Regular"/>
              </a:rPr>
              <a:t>：(04)</a:t>
            </a:r>
            <a:r>
              <a:rPr dirty="0" sz="1600" spc="40">
                <a:solidFill>
                  <a:srgbClr val="17375E"/>
                </a:solidFill>
                <a:latin typeface="Noto Sans CJK JP Regular"/>
                <a:cs typeface="Noto Sans CJK JP Regular"/>
              </a:rPr>
              <a:t> </a:t>
            </a:r>
            <a:r>
              <a:rPr dirty="0" sz="1600" spc="55">
                <a:solidFill>
                  <a:srgbClr val="17375E"/>
                </a:solidFill>
                <a:latin typeface="Noto Sans CJK JP Regular"/>
                <a:cs typeface="Noto Sans CJK JP Regular"/>
              </a:rPr>
              <a:t>36080088</a:t>
            </a:r>
            <a:endParaRPr sz="16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-10">
                <a:solidFill>
                  <a:srgbClr val="17375E"/>
                </a:solidFill>
                <a:latin typeface="Noto Sans CJK JP Regular"/>
                <a:cs typeface="Noto Sans CJK JP Regular"/>
              </a:rPr>
              <a:t>傳真</a:t>
            </a:r>
            <a:r>
              <a:rPr dirty="0" sz="1600" spc="25">
                <a:solidFill>
                  <a:srgbClr val="17375E"/>
                </a:solidFill>
                <a:latin typeface="Noto Sans CJK JP Regular"/>
                <a:cs typeface="Noto Sans CJK JP Regular"/>
              </a:rPr>
              <a:t>：(04)</a:t>
            </a:r>
            <a:r>
              <a:rPr dirty="0" sz="1600" spc="-25">
                <a:solidFill>
                  <a:srgbClr val="17375E"/>
                </a:solidFill>
                <a:latin typeface="Noto Sans CJK JP Regular"/>
                <a:cs typeface="Noto Sans CJK JP Regular"/>
              </a:rPr>
              <a:t> </a:t>
            </a:r>
            <a:r>
              <a:rPr dirty="0" sz="1600" spc="60">
                <a:solidFill>
                  <a:srgbClr val="17375E"/>
                </a:solidFill>
                <a:latin typeface="Noto Sans CJK JP Regular"/>
                <a:cs typeface="Noto Sans CJK JP Regular"/>
              </a:rPr>
              <a:t>22363268</a:t>
            </a:r>
            <a:endParaRPr sz="16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-5">
                <a:solidFill>
                  <a:srgbClr val="17375E"/>
                </a:solidFill>
                <a:latin typeface="Noto Sans CJK JP Regular"/>
                <a:cs typeface="Noto Sans CJK JP Regular"/>
              </a:rPr>
              <a:t>官網</a:t>
            </a:r>
            <a:r>
              <a:rPr dirty="0" sz="1600" spc="15">
                <a:solidFill>
                  <a:srgbClr val="17375E"/>
                </a:solidFill>
                <a:latin typeface="Noto Sans CJK JP Regular"/>
                <a:cs typeface="Noto Sans CJK JP Regular"/>
              </a:rPr>
              <a:t>：</a:t>
            </a:r>
            <a:r>
              <a:rPr dirty="0" u="sng" sz="1600" spc="1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Noto Sans CJK JP Regular"/>
                <a:cs typeface="Noto Sans CJK JP Regular"/>
                <a:hlinkClick r:id="rId18"/>
              </a:rPr>
              <a:t>https://www.click-ap.com/</a:t>
            </a:r>
            <a:endParaRPr sz="1600">
              <a:latin typeface="Noto Sans CJK JP Regular"/>
              <a:cs typeface="Noto Sans CJK JP Regular"/>
            </a:endParaRPr>
          </a:p>
          <a:p>
            <a:pPr algn="r" marR="5080">
              <a:lnSpc>
                <a:spcPct val="100000"/>
              </a:lnSpc>
              <a:spcBef>
                <a:spcPts val="715"/>
              </a:spcBef>
            </a:pPr>
            <a:r>
              <a:rPr dirty="0" sz="1400">
                <a:solidFill>
                  <a:srgbClr val="006666"/>
                </a:solidFill>
                <a:latin typeface="Noto Sans CJK JP Regular"/>
                <a:cs typeface="Noto Sans CJK JP Regular"/>
              </a:rPr>
              <a:t>維聖資訊科技股份有限</a:t>
            </a:r>
            <a:r>
              <a:rPr dirty="0" sz="1400" spc="-15">
                <a:solidFill>
                  <a:srgbClr val="006666"/>
                </a:solidFill>
                <a:latin typeface="Noto Sans CJK JP Regular"/>
                <a:cs typeface="Noto Sans CJK JP Regular"/>
              </a:rPr>
              <a:t>公</a:t>
            </a:r>
            <a:r>
              <a:rPr dirty="0" sz="1400">
                <a:solidFill>
                  <a:srgbClr val="006666"/>
                </a:solidFill>
                <a:latin typeface="Noto Sans CJK JP Regular"/>
                <a:cs typeface="Noto Sans CJK JP Regular"/>
              </a:rPr>
              <a:t>司</a:t>
            </a:r>
            <a:endParaRPr sz="14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5456" y="261061"/>
            <a:ext cx="154813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6666"/>
                </a:solidFill>
                <a:latin typeface="Noto Sans CJK JP Regular"/>
                <a:cs typeface="Noto Sans CJK JP Regular"/>
              </a:rPr>
              <a:t>儀表板</a:t>
            </a:r>
            <a:endParaRPr sz="40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2544" y="1307591"/>
            <a:ext cx="8058911" cy="4666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5800" y="1417319"/>
            <a:ext cx="7772400" cy="4447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5456" y="261061"/>
            <a:ext cx="154813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6666"/>
                </a:solidFill>
                <a:latin typeface="Noto Sans CJK JP Regular"/>
                <a:cs typeface="Noto Sans CJK JP Regular"/>
              </a:rPr>
              <a:t>行事曆</a:t>
            </a:r>
            <a:endParaRPr sz="40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53311" y="1082039"/>
            <a:ext cx="6437376" cy="5117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81327" y="1196340"/>
            <a:ext cx="6181344" cy="4888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93457" y="1558289"/>
            <a:ext cx="502920" cy="288290"/>
          </a:xfrm>
          <a:custGeom>
            <a:avLst/>
            <a:gdLst/>
            <a:ahLst/>
            <a:cxnLst/>
            <a:rect l="l" t="t" r="r" b="b"/>
            <a:pathLst>
              <a:path w="502920" h="288289">
                <a:moveTo>
                  <a:pt x="0" y="288036"/>
                </a:moveTo>
                <a:lnTo>
                  <a:pt x="502920" y="288036"/>
                </a:lnTo>
                <a:lnTo>
                  <a:pt x="50292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86355" y="1472183"/>
            <a:ext cx="4696968" cy="4465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96083" y="1580388"/>
            <a:ext cx="4477512" cy="4248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40473" y="2041398"/>
            <a:ext cx="504825" cy="576580"/>
          </a:xfrm>
          <a:custGeom>
            <a:avLst/>
            <a:gdLst/>
            <a:ahLst/>
            <a:cxnLst/>
            <a:rect l="l" t="t" r="r" b="b"/>
            <a:pathLst>
              <a:path w="504825" h="576580">
                <a:moveTo>
                  <a:pt x="126110" y="323850"/>
                </a:moveTo>
                <a:lnTo>
                  <a:pt x="0" y="449961"/>
                </a:lnTo>
                <a:lnTo>
                  <a:pt x="126110" y="576072"/>
                </a:lnTo>
                <a:lnTo>
                  <a:pt x="126110" y="513079"/>
                </a:lnTo>
                <a:lnTo>
                  <a:pt x="283718" y="513079"/>
                </a:lnTo>
                <a:lnTo>
                  <a:pt x="328206" y="508591"/>
                </a:lnTo>
                <a:lnTo>
                  <a:pt x="369641" y="495718"/>
                </a:lnTo>
                <a:lnTo>
                  <a:pt x="407135" y="475354"/>
                </a:lnTo>
                <a:lnTo>
                  <a:pt x="439800" y="448389"/>
                </a:lnTo>
                <a:lnTo>
                  <a:pt x="466751" y="415715"/>
                </a:lnTo>
                <a:lnTo>
                  <a:pt x="482354" y="386968"/>
                </a:lnTo>
                <a:lnTo>
                  <a:pt x="126110" y="386968"/>
                </a:lnTo>
                <a:lnTo>
                  <a:pt x="126110" y="323850"/>
                </a:lnTo>
                <a:close/>
              </a:path>
              <a:path w="504825" h="576580">
                <a:moveTo>
                  <a:pt x="504444" y="0"/>
                </a:moveTo>
                <a:lnTo>
                  <a:pt x="378332" y="0"/>
                </a:lnTo>
                <a:lnTo>
                  <a:pt x="378332" y="292353"/>
                </a:lnTo>
                <a:lnTo>
                  <a:pt x="370907" y="329158"/>
                </a:lnTo>
                <a:lnTo>
                  <a:pt x="350647" y="359235"/>
                </a:lnTo>
                <a:lnTo>
                  <a:pt x="320575" y="379525"/>
                </a:lnTo>
                <a:lnTo>
                  <a:pt x="283718" y="386968"/>
                </a:lnTo>
                <a:lnTo>
                  <a:pt x="482354" y="386968"/>
                </a:lnTo>
                <a:lnTo>
                  <a:pt x="487100" y="378223"/>
                </a:lnTo>
                <a:lnTo>
                  <a:pt x="499960" y="336806"/>
                </a:lnTo>
                <a:lnTo>
                  <a:pt x="504444" y="292353"/>
                </a:lnTo>
                <a:lnTo>
                  <a:pt x="5044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40473" y="2041398"/>
            <a:ext cx="504825" cy="576580"/>
          </a:xfrm>
          <a:custGeom>
            <a:avLst/>
            <a:gdLst/>
            <a:ahLst/>
            <a:cxnLst/>
            <a:rect l="l" t="t" r="r" b="b"/>
            <a:pathLst>
              <a:path w="504825" h="576580">
                <a:moveTo>
                  <a:pt x="504444" y="0"/>
                </a:moveTo>
                <a:lnTo>
                  <a:pt x="504444" y="292353"/>
                </a:lnTo>
                <a:lnTo>
                  <a:pt x="499960" y="336806"/>
                </a:lnTo>
                <a:lnTo>
                  <a:pt x="487100" y="378223"/>
                </a:lnTo>
                <a:lnTo>
                  <a:pt x="466751" y="415715"/>
                </a:lnTo>
                <a:lnTo>
                  <a:pt x="439800" y="448389"/>
                </a:lnTo>
                <a:lnTo>
                  <a:pt x="407135" y="475354"/>
                </a:lnTo>
                <a:lnTo>
                  <a:pt x="369641" y="495718"/>
                </a:lnTo>
                <a:lnTo>
                  <a:pt x="328206" y="508591"/>
                </a:lnTo>
                <a:lnTo>
                  <a:pt x="283718" y="513079"/>
                </a:lnTo>
                <a:lnTo>
                  <a:pt x="126110" y="513079"/>
                </a:lnTo>
                <a:lnTo>
                  <a:pt x="126110" y="576072"/>
                </a:lnTo>
                <a:lnTo>
                  <a:pt x="0" y="449961"/>
                </a:lnTo>
                <a:lnTo>
                  <a:pt x="126110" y="323850"/>
                </a:lnTo>
                <a:lnTo>
                  <a:pt x="126110" y="386968"/>
                </a:lnTo>
                <a:lnTo>
                  <a:pt x="283718" y="386968"/>
                </a:lnTo>
                <a:lnTo>
                  <a:pt x="320575" y="379525"/>
                </a:lnTo>
                <a:lnTo>
                  <a:pt x="350647" y="359235"/>
                </a:lnTo>
                <a:lnTo>
                  <a:pt x="370907" y="329158"/>
                </a:lnTo>
                <a:lnTo>
                  <a:pt x="378332" y="292353"/>
                </a:lnTo>
                <a:lnTo>
                  <a:pt x="378332" y="0"/>
                </a:lnTo>
                <a:lnTo>
                  <a:pt x="504444" y="0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975"/>
              </a:lnSpc>
            </a:pPr>
            <a:r>
              <a:rPr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公司簡介</dc:title>
  <dcterms:created xsi:type="dcterms:W3CDTF">2019-02-11T04:12:07Z</dcterms:created>
  <dcterms:modified xsi:type="dcterms:W3CDTF">2019-02-11T04:12:07Z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2019-02-11T00:00:00Z</vt:filetime>
  </property>
</Properties>
</file>